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3.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4.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3" r:id="rId5"/>
    <p:sldMasterId id="2147483752" r:id="rId6"/>
    <p:sldMasterId id="2147483788" r:id="rId7"/>
    <p:sldMasterId id="2147483800" r:id="rId8"/>
  </p:sldMasterIdLst>
  <p:notesMasterIdLst>
    <p:notesMasterId r:id="rId26"/>
  </p:notesMasterIdLst>
  <p:sldIdLst>
    <p:sldId id="2145707153" r:id="rId9"/>
    <p:sldId id="2145707154" r:id="rId10"/>
    <p:sldId id="2050097235" r:id="rId11"/>
    <p:sldId id="259" r:id="rId12"/>
    <p:sldId id="2142532861" r:id="rId13"/>
    <p:sldId id="2145707157" r:id="rId14"/>
    <p:sldId id="2145707164" r:id="rId15"/>
    <p:sldId id="2145707161" r:id="rId16"/>
    <p:sldId id="2142532862" r:id="rId17"/>
    <p:sldId id="2145707162" r:id="rId18"/>
    <p:sldId id="2142532863" r:id="rId19"/>
    <p:sldId id="2145707163" r:id="rId20"/>
    <p:sldId id="2145707159" r:id="rId21"/>
    <p:sldId id="2145707158" r:id="rId22"/>
    <p:sldId id="2145707156" r:id="rId23"/>
    <p:sldId id="2145707160" r:id="rId24"/>
    <p:sldId id="304" r:id="rId25"/>
  </p:sldIdLst>
  <p:sldSz cx="12192000" cy="6858000"/>
  <p:notesSz cx="6797675" cy="9872663"/>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EDEA6306-CA3B-13F1-D935-DCB40050CDE7}" name="Aalto Aleksi" initials="AA" userId="S::Aleksi.Aalto@redcross.fi::90b62a7f-a143-4503-8a31-30b15e251782" providerId="AD"/>
  <p188:author id="{A2302C2E-B84E-3E94-6F5D-5CECAFCE4D61}" name="Peussa Alina" initials="PA" userId="S::alina.peussa@redcross.fi::3c3edb1f-9a9e-4d4a-885c-32fa6bb3e2bf" providerId="AD"/>
  <p188:author id="{78D4FF77-AC6E-4D29-B075-4C5398F55FC6}" name="Andersson Matias" initials="MA" userId="S::Matias.Andersson@redcross.fi::41b7ef88-0684-4c08-b4e5-e95ca42f8d84" providerId="AD"/>
  <p188:author id="{8623EEFB-59B1-11B5-3E9E-31BED8E91F66}" name="Suurpää Leena" initials="SL" userId="S::leena.suurpaa@redcross.fi::421b5935-ab10-4574-9aae-39a07c7ba01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D7AC"/>
    <a:srgbClr val="FF9966"/>
    <a:srgbClr val="7F181B"/>
    <a:srgbClr val="6D6E70"/>
    <a:srgbClr val="004B79"/>
    <a:srgbClr val="FFFFFF"/>
    <a:srgbClr val="D7D7D7"/>
    <a:srgbClr val="C4DFF6"/>
    <a:srgbClr val="56A0D3"/>
    <a:srgbClr val="BEA996"/>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98909B-52B3-7533-7768-5E0BDBFFF7E0}" v="165" dt="2026-10-20T10:23:53.089"/>
    <p1510:client id="{6548E7C3-BF82-4598-AD67-7FF739AE0F58}" v="4" dt="2026-10-21T09:40:23.761"/>
  </p1510:revLst>
</p1510:revInfo>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56"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5251" tIns="47626" rIns="95251" bIns="47626" rtlCol="0"/>
          <a:lstStyle>
            <a:lvl1pPr algn="l">
              <a:defRPr sz="1200"/>
            </a:lvl1pPr>
          </a:lstStyle>
          <a:p>
            <a:endParaRPr lang="fi-FI"/>
          </a:p>
        </p:txBody>
      </p:sp>
      <p:sp>
        <p:nvSpPr>
          <p:cNvPr id="3" name="Date Placeholder 2"/>
          <p:cNvSpPr>
            <a:spLocks noGrp="1"/>
          </p:cNvSpPr>
          <p:nvPr>
            <p:ph type="dt" idx="1"/>
          </p:nvPr>
        </p:nvSpPr>
        <p:spPr>
          <a:xfrm>
            <a:off x="3850443" y="0"/>
            <a:ext cx="2945659" cy="495348"/>
          </a:xfrm>
          <a:prstGeom prst="rect">
            <a:avLst/>
          </a:prstGeom>
        </p:spPr>
        <p:txBody>
          <a:bodyPr vert="horz" lIns="95251" tIns="47626" rIns="95251" bIns="47626" rtlCol="0"/>
          <a:lstStyle>
            <a:lvl1pPr algn="r">
              <a:defRPr sz="1200"/>
            </a:lvl1pPr>
          </a:lstStyle>
          <a:p>
            <a:fld id="{F1586ED7-E594-284A-BCB0-7DD2E0F5F816}" type="datetimeFigureOut">
              <a:rPr lang="fi-FI" smtClean="0"/>
              <a:t>21.10.2026</a:t>
            </a:fld>
            <a:endParaRPr lang="fi-FI"/>
          </a:p>
        </p:txBody>
      </p:sp>
      <p:sp>
        <p:nvSpPr>
          <p:cNvPr id="4" name="Slide Image Placeholder 3"/>
          <p:cNvSpPr>
            <a:spLocks noGrp="1" noRot="1" noChangeAspect="1"/>
          </p:cNvSpPr>
          <p:nvPr>
            <p:ph type="sldImg" idx="2"/>
          </p:nvPr>
        </p:nvSpPr>
        <p:spPr>
          <a:xfrm>
            <a:off x="436563" y="1233488"/>
            <a:ext cx="5926137" cy="3333750"/>
          </a:xfrm>
          <a:prstGeom prst="rect">
            <a:avLst/>
          </a:prstGeom>
          <a:noFill/>
          <a:ln w="12700">
            <a:solidFill>
              <a:prstClr val="black"/>
            </a:solidFill>
          </a:ln>
        </p:spPr>
        <p:txBody>
          <a:bodyPr vert="horz" lIns="95251" tIns="47626" rIns="95251" bIns="47626" rtlCol="0" anchor="ctr"/>
          <a:lstStyle/>
          <a:p>
            <a:endParaRPr lang="fi-FI"/>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5251" tIns="47626" rIns="95251" bIns="47626"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6" name="Footer Placeholder 5"/>
          <p:cNvSpPr>
            <a:spLocks noGrp="1"/>
          </p:cNvSpPr>
          <p:nvPr>
            <p:ph type="ftr" sz="quarter" idx="4"/>
          </p:nvPr>
        </p:nvSpPr>
        <p:spPr>
          <a:xfrm>
            <a:off x="0" y="9377318"/>
            <a:ext cx="2945659" cy="495347"/>
          </a:xfrm>
          <a:prstGeom prst="rect">
            <a:avLst/>
          </a:prstGeom>
        </p:spPr>
        <p:txBody>
          <a:bodyPr vert="horz" lIns="95251" tIns="47626" rIns="95251" bIns="47626" rtlCol="0" anchor="b"/>
          <a:lstStyle>
            <a:lvl1pPr algn="l">
              <a:defRPr sz="1200"/>
            </a:lvl1pPr>
          </a:lstStyle>
          <a:p>
            <a:endParaRPr lang="fi-FI"/>
          </a:p>
        </p:txBody>
      </p:sp>
      <p:sp>
        <p:nvSpPr>
          <p:cNvPr id="7" name="Slide Number Placeholder 6"/>
          <p:cNvSpPr>
            <a:spLocks noGrp="1"/>
          </p:cNvSpPr>
          <p:nvPr>
            <p:ph type="sldNum" sz="quarter" idx="5"/>
          </p:nvPr>
        </p:nvSpPr>
        <p:spPr>
          <a:xfrm>
            <a:off x="3850443" y="9377318"/>
            <a:ext cx="2945659" cy="495347"/>
          </a:xfrm>
          <a:prstGeom prst="rect">
            <a:avLst/>
          </a:prstGeom>
        </p:spPr>
        <p:txBody>
          <a:bodyPr vert="horz" lIns="95251" tIns="47626" rIns="95251" bIns="47626" rtlCol="0" anchor="b"/>
          <a:lstStyle>
            <a:lvl1pPr algn="r">
              <a:defRPr sz="1200"/>
            </a:lvl1pPr>
          </a:lstStyle>
          <a:p>
            <a:fld id="{D9D1C9AF-C8A2-E248-9C2D-AAFE8E0C60B5}" type="slidenum">
              <a:rPr lang="fi-FI" smtClean="0"/>
              <a:t>‹#›</a:t>
            </a:fld>
            <a:endParaRPr lang="fi-FI"/>
          </a:p>
        </p:txBody>
      </p:sp>
    </p:spTree>
    <p:extLst>
      <p:ext uri="{BB962C8B-B14F-4D97-AF65-F5344CB8AC3E}">
        <p14:creationId xmlns:p14="http://schemas.microsoft.com/office/powerpoint/2010/main" val="3630937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437DE-836E-4D2D-2F24-D13567A4DB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9CF00-5EB7-3A39-E00B-4DFD8EF716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EE8B32-0EDD-F4A7-6073-4FD3922A04D1}"/>
              </a:ext>
            </a:extLst>
          </p:cNvPr>
          <p:cNvSpPr>
            <a:spLocks noGrp="1"/>
          </p:cNvSpPr>
          <p:nvPr>
            <p:ph type="body" idx="1"/>
          </p:nvPr>
        </p:nvSpPr>
        <p:spPr/>
        <p:txBody>
          <a:bodyPr/>
          <a:lstStyle/>
          <a:p>
            <a:pPr marL="0" indent="0">
              <a:buFont typeface="Calibri"/>
              <a:buNone/>
            </a:pPr>
            <a:r>
              <a:rPr lang="fi-FI"/>
              <a:t>Osaston kuvaus yhdellä silmäyksellä. Tähän saatte osastokohtaisen, osin valmiiksi täytetyn pohjan omalta kummiltanne piiristä. </a:t>
            </a:r>
            <a:br>
              <a:rPr lang="fi-FI"/>
            </a:br>
            <a:br>
              <a:rPr lang="fi-FI"/>
            </a:br>
            <a:r>
              <a:rPr lang="fi-FI"/>
              <a:t>Kuvasta voi poistaa lukuja ja lisätä juuri teidän osaston keskeisiä. </a:t>
            </a:r>
            <a:endParaRPr lang="en-US"/>
          </a:p>
        </p:txBody>
      </p:sp>
      <p:sp>
        <p:nvSpPr>
          <p:cNvPr id="4" name="Slide Number Placeholder 3">
            <a:extLst>
              <a:ext uri="{FF2B5EF4-FFF2-40B4-BE49-F238E27FC236}">
                <a16:creationId xmlns:a16="http://schemas.microsoft.com/office/drawing/2014/main" id="{5FF87367-F84C-5D70-9D65-AB245D602B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D1C9AF-C8A2-E248-9C2D-AAFE8E0C60B5}"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8735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r>
              <a:rPr lang="fi-FI"/>
              <a:t>Onko vähän turha, pois vai jää?</a:t>
            </a:r>
          </a:p>
        </p:txBody>
      </p:sp>
      <p:sp>
        <p:nvSpPr>
          <p:cNvPr id="4" name="Slide Number Placeholder 3"/>
          <p:cNvSpPr>
            <a:spLocks noGrp="1"/>
          </p:cNvSpPr>
          <p:nvPr>
            <p:ph type="sldNum" sz="quarter" idx="5"/>
          </p:nvPr>
        </p:nvSpPr>
        <p:spPr/>
        <p:txBody>
          <a:bodyPr/>
          <a:lstStyle/>
          <a:p>
            <a:pPr defTabSz="879104"/>
            <a:fld id="{D9D1C9AF-C8A2-E248-9C2D-AAFE8E0C60B5}" type="slidenum">
              <a:rPr lang="fi-FI">
                <a:solidFill>
                  <a:prstClr val="black"/>
                </a:solidFill>
                <a:latin typeface="Calibri" panose="020F0502020204030204"/>
              </a:rPr>
              <a:pPr defTabSz="879104"/>
              <a:t>4</a:t>
            </a:fld>
            <a:endParaRPr lang="fi-FI">
              <a:solidFill>
                <a:prstClr val="black"/>
              </a:solidFill>
              <a:latin typeface="Calibri" panose="020F0502020204030204"/>
            </a:endParaRPr>
          </a:p>
        </p:txBody>
      </p:sp>
    </p:spTree>
    <p:extLst>
      <p:ext uri="{BB962C8B-B14F-4D97-AF65-F5344CB8AC3E}">
        <p14:creationId xmlns:p14="http://schemas.microsoft.com/office/powerpoint/2010/main" val="345964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0" i="0" kern="1200">
                <a:solidFill>
                  <a:schemeClr val="tx1"/>
                </a:solidFill>
                <a:effectLst/>
                <a:latin typeface="+mn-lt"/>
                <a:ea typeface="+mn-ea"/>
                <a:cs typeface="+mn-cs"/>
              </a:rPr>
              <a:t>Kuvatkaa, ketkä tarvitsevat apua ja millaisia tarpeita alueella näkyy. Voitte käyttää apuna esimerkiksi jatkuvan tiedonkeruun toimintaraportoinnin aina ajantasaisia tuloksia ja muita oma.punainenristi.fi – palvelun raporttigalleriasta löytyviä materiaaleja.</a:t>
            </a:r>
          </a:p>
          <a:p>
            <a:endParaRPr lang="fi-FI" sz="1200" b="0" i="0" kern="1200">
              <a:solidFill>
                <a:schemeClr val="tx1"/>
              </a:solidFill>
              <a:effectLst/>
              <a:latin typeface="+mn-lt"/>
              <a:ea typeface="+mn-ea"/>
              <a:cs typeface="+mn-cs"/>
            </a:endParaRPr>
          </a:p>
          <a:p>
            <a:pPr marL="171450" indent="-171450">
              <a:buFont typeface="Arial" panose="020B0604020202020204" pitchFamily="34" charset="0"/>
              <a:buChar char="•"/>
            </a:pPr>
            <a:r>
              <a:rPr lang="fi-FI" sz="1200" b="0" i="0" kern="1200">
                <a:solidFill>
                  <a:schemeClr val="tx1"/>
                </a:solidFill>
                <a:effectLst/>
                <a:latin typeface="+mn-lt"/>
                <a:ea typeface="+mn-ea"/>
                <a:cs typeface="+mn-cs"/>
              </a:rPr>
              <a:t>Mihin tietoon tai havaintoihin käsityksenne alueen avuntarpeista perustuu? </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Oletteko keränneet tietoa esimerkiksi avunsaajilta, vapaaehtoisilta, julkisista lähteistä, hyvinvointialueelta tai kunnalta?</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Kykenemme osastona kohdentamaan toimintaamme tunnistettujen avun tarpeiden perusteella </a:t>
            </a:r>
          </a:p>
          <a:p>
            <a:endParaRPr lang="fi-FI"/>
          </a:p>
        </p:txBody>
      </p:sp>
      <p:sp>
        <p:nvSpPr>
          <p:cNvPr id="4" name="Dian numeron paikkamerkki 3"/>
          <p:cNvSpPr>
            <a:spLocks noGrp="1"/>
          </p:cNvSpPr>
          <p:nvPr>
            <p:ph type="sldNum" sz="quarter" idx="5"/>
          </p:nvPr>
        </p:nvSpPr>
        <p:spPr/>
        <p:txBody>
          <a:bodyPr/>
          <a:lstStyle/>
          <a:p>
            <a:fld id="{D9D1C9AF-C8A2-E248-9C2D-AAFE8E0C60B5}" type="slidenum">
              <a:rPr lang="fi-FI" smtClean="0"/>
              <a:t>6</a:t>
            </a:fld>
            <a:endParaRPr lang="fi-FI"/>
          </a:p>
        </p:txBody>
      </p:sp>
    </p:spTree>
    <p:extLst>
      <p:ext uri="{BB962C8B-B14F-4D97-AF65-F5344CB8AC3E}">
        <p14:creationId xmlns:p14="http://schemas.microsoft.com/office/powerpoint/2010/main" val="2114295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 typeface="Arial" panose="020B0604020202020204" pitchFamily="34" charset="0"/>
              <a:buChar char="•"/>
            </a:pPr>
            <a:r>
              <a:rPr lang="fi-FI" sz="1200" b="0" i="0" kern="1200">
                <a:solidFill>
                  <a:schemeClr val="tx1"/>
                </a:solidFill>
                <a:effectLst/>
                <a:latin typeface="+mn-lt"/>
                <a:ea typeface="+mn-ea"/>
                <a:cs typeface="+mn-cs"/>
              </a:rPr>
              <a:t>Miten vahvistatte osastonne kykyä laajentaa auttamista, jos avuntarve kasvaa? </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Kuvatkaa, miten lisäätte perehdytettyjen ja hälytettävissä olevien vapaaehtoisten määrää sekä ylläpidätte heidän osaamistaan vuonna 2027. </a:t>
            </a:r>
          </a:p>
          <a:p>
            <a:pPr marL="628650" lvl="1" indent="-171450">
              <a:buFont typeface="Arial" panose="020B0604020202020204" pitchFamily="34" charset="0"/>
              <a:buChar char="•"/>
            </a:pPr>
            <a:r>
              <a:rPr lang="fi-FI" sz="1200" b="0" i="0" kern="1200">
                <a:solidFill>
                  <a:schemeClr val="tx1"/>
                </a:solidFill>
                <a:effectLst/>
                <a:latin typeface="+mn-lt"/>
                <a:ea typeface="+mn-ea"/>
                <a:cs typeface="+mn-cs"/>
              </a:rPr>
              <a:t>Esim. järjestämällä / osallistumalla Auttamisvalmiuden peruskurssille. Huolehtimalla, että vapaaehtoiset ovat Oma Punaisessa Ristissä. </a:t>
            </a:r>
          </a:p>
          <a:p>
            <a:pPr marL="628650" lvl="1" indent="-171450">
              <a:buFont typeface="Arial" panose="020B0604020202020204" pitchFamily="34" charset="0"/>
              <a:buChar char="•"/>
            </a:pPr>
            <a:r>
              <a:rPr lang="fi-FI" sz="1200" b="0" i="0" kern="1200">
                <a:solidFill>
                  <a:schemeClr val="tx1"/>
                </a:solidFill>
                <a:effectLst/>
                <a:latin typeface="+mn-lt"/>
                <a:ea typeface="+mn-ea"/>
                <a:cs typeface="+mn-cs"/>
              </a:rPr>
              <a:t>Osastomme kotimaanavun yhteyshenkilöt ovat hälytettävissä </a:t>
            </a:r>
            <a:r>
              <a:rPr lang="fi-FI" sz="1200" b="0" i="0" kern="1200" err="1">
                <a:solidFill>
                  <a:schemeClr val="tx1"/>
                </a:solidFill>
                <a:effectLst/>
                <a:latin typeface="+mn-lt"/>
                <a:ea typeface="+mn-ea"/>
                <a:cs typeface="+mn-cs"/>
              </a:rPr>
              <a:t>OHTO:n</a:t>
            </a:r>
            <a:r>
              <a:rPr lang="fi-FI" sz="1200" b="0" i="0" kern="1200">
                <a:solidFill>
                  <a:schemeClr val="tx1"/>
                </a:solidFill>
                <a:effectLst/>
                <a:latin typeface="+mn-lt"/>
                <a:ea typeface="+mn-ea"/>
                <a:cs typeface="+mn-cs"/>
              </a:rPr>
              <a:t> kautta, ja heitä on useampia. </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Miten sähköinen valmiussuunnitelma näkyy osastonne toiminnassa vuonna 2027? </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Kuvatkaa, miten pidätte suunnitelman ajan tasalla ja miten harjoittelette sen mukaisesti.</a:t>
            </a:r>
          </a:p>
          <a:p>
            <a:pPr marL="628650" lvl="1" indent="-171450">
              <a:buFont typeface="Arial" panose="020B0604020202020204" pitchFamily="34" charset="0"/>
              <a:buChar char="•"/>
            </a:pPr>
            <a:r>
              <a:rPr lang="fi-FI" sz="1200" b="0" i="0" kern="1200">
                <a:solidFill>
                  <a:schemeClr val="tx1"/>
                </a:solidFill>
                <a:effectLst/>
                <a:latin typeface="+mn-lt"/>
                <a:ea typeface="+mn-ea"/>
                <a:cs typeface="+mn-cs"/>
              </a:rPr>
              <a:t>Esim. osasto itsenäisesti / yhdessä naapuriosastojen kanssa </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Mitkä ovat tärkeimmät toimenpiteenne vuonna 2027 vahvistuvan ja mukautuvan valmiuden vahvistamiseksi? </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Kirjatkaa 1–3 tärkeintä toimenpidettä tärkeysjärjestyksessä.</a:t>
            </a:r>
          </a:p>
          <a:p>
            <a:pPr marL="171450" indent="-171450">
              <a:buFont typeface="Arial" panose="020B0604020202020204" pitchFamily="34" charset="0"/>
              <a:buChar char="•"/>
            </a:pPr>
            <a:r>
              <a:rPr lang="fi-FI"/>
              <a:t>Kirjatkaa tähän toimenpiteet ja mahdolliset vastuuhenkilöt / ryhmät. Rooleina, ei niminä </a:t>
            </a:r>
          </a:p>
          <a:p>
            <a:endParaRPr lang="fi-FI"/>
          </a:p>
        </p:txBody>
      </p:sp>
      <p:sp>
        <p:nvSpPr>
          <p:cNvPr id="4" name="Dian numeron paikkamerkki 3"/>
          <p:cNvSpPr>
            <a:spLocks noGrp="1"/>
          </p:cNvSpPr>
          <p:nvPr>
            <p:ph type="sldNum" sz="quarter" idx="5"/>
          </p:nvPr>
        </p:nvSpPr>
        <p:spPr/>
        <p:txBody>
          <a:bodyPr/>
          <a:lstStyle/>
          <a:p>
            <a:fld id="{D9D1C9AF-C8A2-E248-9C2D-AAFE8E0C60B5}" type="slidenum">
              <a:rPr lang="fi-FI" smtClean="0"/>
              <a:t>8</a:t>
            </a:fld>
            <a:endParaRPr lang="fi-FI"/>
          </a:p>
        </p:txBody>
      </p:sp>
    </p:spTree>
    <p:extLst>
      <p:ext uri="{BB962C8B-B14F-4D97-AF65-F5344CB8AC3E}">
        <p14:creationId xmlns:p14="http://schemas.microsoft.com/office/powerpoint/2010/main" val="1960631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EB455-86A7-2A8C-767F-B762B7B310C2}"/>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98378B7-C302-1D9E-0957-680FDF15DD02}"/>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3DB5B6D-0D01-8BF7-664B-4406F8907D1D}"/>
              </a:ext>
            </a:extLst>
          </p:cNvPr>
          <p:cNvSpPr>
            <a:spLocks noGrp="1"/>
          </p:cNvSpPr>
          <p:nvPr>
            <p:ph type="body" idx="1"/>
          </p:nvPr>
        </p:nvSpPr>
        <p:spPr/>
        <p:txBody>
          <a:bodyPr/>
          <a:lstStyle/>
          <a:p>
            <a:r>
              <a:rPr lang="fi-FI" sz="1200" b="0" i="0" kern="1200">
                <a:solidFill>
                  <a:schemeClr val="tx1"/>
                </a:solidFill>
                <a:effectLst/>
                <a:latin typeface="+mn-lt"/>
                <a:ea typeface="+mn-ea"/>
                <a:cs typeface="+mn-cs"/>
              </a:rPr>
              <a:t>Miten otatte vastaan uusia vapaaehtoisia ja vahvistatte toimintaan mukaan tulevien vapaaehtoisten moninaisuutta? </a:t>
            </a:r>
          </a:p>
          <a:p>
            <a:r>
              <a:rPr lang="fi-FI" sz="1200" b="0" i="0" kern="1200">
                <a:solidFill>
                  <a:schemeClr val="tx1"/>
                </a:solidFill>
                <a:effectLst/>
                <a:latin typeface="+mn-lt"/>
                <a:ea typeface="+mn-ea"/>
                <a:cs typeface="+mn-cs"/>
              </a:rPr>
              <a:t>Voitte huomioida esimerkiksi nuoret, </a:t>
            </a:r>
            <a:r>
              <a:rPr lang="fi-FI" sz="1200" b="0" i="0" kern="1200" err="1">
                <a:solidFill>
                  <a:schemeClr val="tx1"/>
                </a:solidFill>
                <a:effectLst/>
                <a:latin typeface="+mn-lt"/>
                <a:ea typeface="+mn-ea"/>
                <a:cs typeface="+mn-cs"/>
              </a:rPr>
              <a:t>maahanmuuttaneet</a:t>
            </a:r>
            <a:r>
              <a:rPr lang="fi-FI" sz="1200" b="0" i="0" kern="1200">
                <a:solidFill>
                  <a:schemeClr val="tx1"/>
                </a:solidFill>
                <a:effectLst/>
                <a:latin typeface="+mn-lt"/>
                <a:ea typeface="+mn-ea"/>
                <a:cs typeface="+mn-cs"/>
              </a:rPr>
              <a:t>, vammaiset ihmiset sekä miehet.</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Miten vahvistatte vapaaehtoisten tyytyväisyyttä paikalliseen johtamiseen vuonna 2027? </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Paikallisella johtamisella tarkoitamme kaikkea sitä, miten vapaaehtoistoimintaa osastossa johdetaan, koordinoidaan ja mahdollistetaan. Siihen kuuluu esimerkiksi vapaaehtoisten vastaanottaminen, perehdytys, tiedonkulku, palautteen kerääminen, tehtävien jakaminen, osallistumismahdollisuuksien vahvistaminen sekä vastuuvapaaehtoisten tukeminen.</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Millä tavoilla osastonne tukee vapaaehtoisten osallistumista yli toimintaryhmä- ja osastorajojen?</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Mitkä ovat tärkeimmät toimenpiteenne vuonna 2027 vapaaehtoisten vastaanottamisen, tukemisen ja johtamisen kehittämiseksi? </a:t>
            </a:r>
          </a:p>
          <a:p>
            <a:pPr marL="171450" indent="-171450">
              <a:buFont typeface="Arial" panose="020B0604020202020204" pitchFamily="34" charset="0"/>
              <a:buChar char="•"/>
            </a:pPr>
            <a:r>
              <a:rPr lang="fi-FI"/>
              <a:t>Kirjatkaa tähän toimenpiteet ja mahdolliset vastuuhenkilöt / ryhmät. Rooleina, ei niminä </a:t>
            </a:r>
          </a:p>
        </p:txBody>
      </p:sp>
      <p:sp>
        <p:nvSpPr>
          <p:cNvPr id="4" name="Dian numeron paikkamerkki 3">
            <a:extLst>
              <a:ext uri="{FF2B5EF4-FFF2-40B4-BE49-F238E27FC236}">
                <a16:creationId xmlns:a16="http://schemas.microsoft.com/office/drawing/2014/main" id="{1C23E78D-EE0A-8245-FCCD-D04BD130988F}"/>
              </a:ext>
            </a:extLst>
          </p:cNvPr>
          <p:cNvSpPr>
            <a:spLocks noGrp="1"/>
          </p:cNvSpPr>
          <p:nvPr>
            <p:ph type="sldNum" sz="quarter" idx="5"/>
          </p:nvPr>
        </p:nvSpPr>
        <p:spPr/>
        <p:txBody>
          <a:bodyPr/>
          <a:lstStyle/>
          <a:p>
            <a:fld id="{D9D1C9AF-C8A2-E248-9C2D-AAFE8E0C60B5}" type="slidenum">
              <a:rPr lang="fi-FI" smtClean="0"/>
              <a:t>10</a:t>
            </a:fld>
            <a:endParaRPr lang="fi-FI"/>
          </a:p>
        </p:txBody>
      </p:sp>
    </p:spTree>
    <p:extLst>
      <p:ext uri="{BB962C8B-B14F-4D97-AF65-F5344CB8AC3E}">
        <p14:creationId xmlns:p14="http://schemas.microsoft.com/office/powerpoint/2010/main" val="2681012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D9D1C9AF-C8A2-E248-9C2D-AAFE8E0C60B5}" type="slidenum">
              <a:rPr lang="fi-FI" smtClean="0"/>
              <a:t>11</a:t>
            </a:fld>
            <a:endParaRPr lang="fi-FI"/>
          </a:p>
        </p:txBody>
      </p:sp>
    </p:spTree>
    <p:extLst>
      <p:ext uri="{BB962C8B-B14F-4D97-AF65-F5344CB8AC3E}">
        <p14:creationId xmlns:p14="http://schemas.microsoft.com/office/powerpoint/2010/main" val="1574803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C35FE-93F5-FFB2-5541-240CA23E2FC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9404BEE4-5B8D-229C-EEE3-30A2BA0AB520}"/>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73682243-D76B-2651-BF12-562A30BF9DED}"/>
              </a:ext>
            </a:extLst>
          </p:cNvPr>
          <p:cNvSpPr>
            <a:spLocks noGrp="1"/>
          </p:cNvSpPr>
          <p:nvPr>
            <p:ph type="body" idx="1"/>
          </p:nvPr>
        </p:nvSpPr>
        <p:spPr/>
        <p:txBody>
          <a:bodyPr/>
          <a:lstStyle/>
          <a:p>
            <a:pPr marL="171450" indent="-171450">
              <a:buFont typeface="Arial" panose="020B0604020202020204" pitchFamily="34" charset="0"/>
              <a:buChar char="•"/>
            </a:pPr>
            <a:r>
              <a:rPr lang="fi-FI" sz="1200" b="0" i="0" kern="1200">
                <a:solidFill>
                  <a:schemeClr val="tx1"/>
                </a:solidFill>
                <a:effectLst/>
                <a:latin typeface="+mn-lt"/>
                <a:ea typeface="+mn-ea"/>
                <a:cs typeface="+mn-cs"/>
              </a:rPr>
              <a:t>Miten teette paikalliset avuntarpeet, auttamisen vaikutukset ja Punaisen Ristin tehtävän merkityksen näkyviksi omalla alueellanne? </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Miten vahvistatte osastonne vapaaehtoisten ymmärrystä Punaisen Ristin tehtävästä? Esim. osallistumalla piirin järjestämiin koulutuksiin, järjestämällä omaa koulutusta, käymällä asiaa läpi, miten?</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Mitkä ovat tärkeimmät toimenpiteenne vuonna 2027 näkyvyyden ja humanitaarisen vaikuttamisen vahvistamiseksi? </a:t>
            </a:r>
          </a:p>
          <a:p>
            <a:br>
              <a:rPr lang="fi-FI"/>
            </a:br>
            <a:r>
              <a:rPr lang="fi-FI"/>
              <a:t>Kirjatkaa tähän toimenpiteet ja mahdolliset vastuuhenkilöt / ryhmät. Rooleina, ei niminä </a:t>
            </a:r>
          </a:p>
        </p:txBody>
      </p:sp>
      <p:sp>
        <p:nvSpPr>
          <p:cNvPr id="4" name="Dian numeron paikkamerkki 3">
            <a:extLst>
              <a:ext uri="{FF2B5EF4-FFF2-40B4-BE49-F238E27FC236}">
                <a16:creationId xmlns:a16="http://schemas.microsoft.com/office/drawing/2014/main" id="{BFAD7C39-7B00-35B6-60F8-1C99D9ED624E}"/>
              </a:ext>
            </a:extLst>
          </p:cNvPr>
          <p:cNvSpPr>
            <a:spLocks noGrp="1"/>
          </p:cNvSpPr>
          <p:nvPr>
            <p:ph type="sldNum" sz="quarter" idx="5"/>
          </p:nvPr>
        </p:nvSpPr>
        <p:spPr/>
        <p:txBody>
          <a:bodyPr/>
          <a:lstStyle/>
          <a:p>
            <a:fld id="{D9D1C9AF-C8A2-E248-9C2D-AAFE8E0C60B5}" type="slidenum">
              <a:rPr lang="fi-FI" smtClean="0"/>
              <a:t>12</a:t>
            </a:fld>
            <a:endParaRPr lang="fi-FI"/>
          </a:p>
        </p:txBody>
      </p:sp>
    </p:spTree>
    <p:extLst>
      <p:ext uri="{BB962C8B-B14F-4D97-AF65-F5344CB8AC3E}">
        <p14:creationId xmlns:p14="http://schemas.microsoft.com/office/powerpoint/2010/main" val="4243548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FD2C5-6EB3-CF60-40D1-34AA3693E01A}"/>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7F905AD9-2E81-8521-9193-651D253F8E1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F182EB74-E3B2-C641-47C1-3855D15647BA}"/>
              </a:ext>
            </a:extLst>
          </p:cNvPr>
          <p:cNvSpPr>
            <a:spLocks noGrp="1"/>
          </p:cNvSpPr>
          <p:nvPr>
            <p:ph type="body" idx="1"/>
          </p:nvPr>
        </p:nvSpPr>
        <p:spPr/>
        <p:txBody>
          <a:bodyPr/>
          <a:lstStyle/>
          <a:p>
            <a:r>
              <a:rPr lang="fi-FI"/>
              <a:t>Tähän kuvataan osaston nykyiset voimavarat ja resurssit sekä miten niitä aiotaan kehittää vuonna 2027 </a:t>
            </a:r>
          </a:p>
          <a:p>
            <a:endParaRPr lang="fi-FI"/>
          </a:p>
          <a:p>
            <a:r>
              <a:rPr lang="fi-FI"/>
              <a:t>Tarvittaessa nämä voi yhdistää yhdelle dialle, mikäli mahtuu </a:t>
            </a:r>
          </a:p>
        </p:txBody>
      </p:sp>
      <p:sp>
        <p:nvSpPr>
          <p:cNvPr id="4" name="Dian numeron paikkamerkki 3">
            <a:extLst>
              <a:ext uri="{FF2B5EF4-FFF2-40B4-BE49-F238E27FC236}">
                <a16:creationId xmlns:a16="http://schemas.microsoft.com/office/drawing/2014/main" id="{BFFFCAE2-97A7-5A36-B5E3-DAE8A0EC2075}"/>
              </a:ext>
            </a:extLst>
          </p:cNvPr>
          <p:cNvSpPr>
            <a:spLocks noGrp="1"/>
          </p:cNvSpPr>
          <p:nvPr>
            <p:ph type="sldNum" sz="quarter" idx="5"/>
          </p:nvPr>
        </p:nvSpPr>
        <p:spPr/>
        <p:txBody>
          <a:bodyPr/>
          <a:lstStyle/>
          <a:p>
            <a:fld id="{D9D1C9AF-C8A2-E248-9C2D-AAFE8E0C60B5}" type="slidenum">
              <a:rPr lang="fi-FI" smtClean="0"/>
              <a:t>13</a:t>
            </a:fld>
            <a:endParaRPr lang="fi-FI"/>
          </a:p>
        </p:txBody>
      </p:sp>
    </p:spTree>
    <p:extLst>
      <p:ext uri="{BB962C8B-B14F-4D97-AF65-F5344CB8AC3E}">
        <p14:creationId xmlns:p14="http://schemas.microsoft.com/office/powerpoint/2010/main" val="4082829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Tähän kuvataan osaston nykyiset voimavarat ja resurssit sekä miten niitä aiotaan kehittää vuonna 2027 </a:t>
            </a:r>
          </a:p>
          <a:p>
            <a:endParaRPr lang="fi-FI"/>
          </a:p>
          <a:p>
            <a:r>
              <a:rPr lang="fi-FI"/>
              <a:t>Tarvittaessa nämä voi yhdistää yhdelle dialle, mikäli mahtuu </a:t>
            </a:r>
          </a:p>
        </p:txBody>
      </p:sp>
      <p:sp>
        <p:nvSpPr>
          <p:cNvPr id="4" name="Dian numeron paikkamerkki 3"/>
          <p:cNvSpPr>
            <a:spLocks noGrp="1"/>
          </p:cNvSpPr>
          <p:nvPr>
            <p:ph type="sldNum" sz="quarter" idx="5"/>
          </p:nvPr>
        </p:nvSpPr>
        <p:spPr/>
        <p:txBody>
          <a:bodyPr/>
          <a:lstStyle/>
          <a:p>
            <a:fld id="{D9D1C9AF-C8A2-E248-9C2D-AAFE8E0C60B5}" type="slidenum">
              <a:rPr lang="fi-FI" smtClean="0"/>
              <a:t>14</a:t>
            </a:fld>
            <a:endParaRPr lang="fi-FI"/>
          </a:p>
        </p:txBody>
      </p:sp>
    </p:spTree>
    <p:extLst>
      <p:ext uri="{BB962C8B-B14F-4D97-AF65-F5344CB8AC3E}">
        <p14:creationId xmlns:p14="http://schemas.microsoft.com/office/powerpoint/2010/main" val="3743924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1" i="0" kern="1200">
                <a:solidFill>
                  <a:schemeClr val="tx1"/>
                </a:solidFill>
                <a:effectLst/>
                <a:latin typeface="+mn-lt"/>
                <a:ea typeface="+mn-ea"/>
                <a:cs typeface="+mn-cs"/>
              </a:rPr>
              <a:t>Valitkaa ja kirjatkaa tähän tärkeimmät tavoitteet vuodelle 2027 </a:t>
            </a:r>
          </a:p>
          <a:p>
            <a:r>
              <a:rPr lang="fi-FI" sz="1200" b="0" i="0" kern="1200">
                <a:solidFill>
                  <a:schemeClr val="tx1"/>
                </a:solidFill>
                <a:effectLst/>
                <a:latin typeface="+mn-lt"/>
                <a:ea typeface="+mn-ea"/>
                <a:cs typeface="+mn-cs"/>
              </a:rPr>
              <a:t>Toimintalinjaus on kolmivuotinen. Osaston ei tarvitse toteuttaa kaikkia tavoitteita vuonna 2027. </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Valitkaa oman toimintaympäristönne, tunnistettujen avuntarpeidenne ja käytettävissä olevien voimavarojen perusteella ne tavoitteet ja toimenpiteet, joihin keskitytte vuonna 2027. </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Yksi tai muutama hyvin valittu tavoite voi olla vaikuttavampi kuin pitkä lista keskeneräisiä hankkeita. </a:t>
            </a:r>
            <a:br>
              <a:rPr lang="fi-FI" sz="1200" b="0" i="0" kern="1200">
                <a:solidFill>
                  <a:schemeClr val="tx1"/>
                </a:solidFill>
                <a:effectLst/>
                <a:latin typeface="+mn-lt"/>
                <a:ea typeface="+mn-ea"/>
                <a:cs typeface="+mn-cs"/>
              </a:rPr>
            </a:br>
            <a:br>
              <a:rPr lang="fi-FI" sz="1200" b="0" i="0" kern="1200">
                <a:solidFill>
                  <a:schemeClr val="tx1"/>
                </a:solidFill>
                <a:effectLst/>
                <a:latin typeface="+mn-lt"/>
                <a:ea typeface="+mn-ea"/>
                <a:cs typeface="+mn-cs"/>
              </a:rPr>
            </a:br>
            <a:r>
              <a:rPr lang="fi-FI" sz="1200" b="0" i="0" kern="1200">
                <a:solidFill>
                  <a:schemeClr val="tx1"/>
                </a:solidFill>
                <a:effectLst/>
                <a:latin typeface="+mn-lt"/>
                <a:ea typeface="+mn-ea"/>
                <a:cs typeface="+mn-cs"/>
              </a:rPr>
              <a:t>Mitkä ovat osastonne 1–3 tärkeintä tavoitetta vuonna 2027? *</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Mitä toimintaa käynnistätte, vahvistatte tai kehitätte vuonna 2027? *</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Mitä toimintaa vähennätte tai lopetatte vuonna 2027? *</a:t>
            </a:r>
          </a:p>
          <a:p>
            <a:pPr marL="171450" indent="-171450">
              <a:buFont typeface="Arial" panose="020B0604020202020204" pitchFamily="34" charset="0"/>
              <a:buChar char="•"/>
            </a:pPr>
            <a:r>
              <a:rPr lang="fi-FI" sz="1200" b="0" i="0" kern="1200">
                <a:solidFill>
                  <a:schemeClr val="tx1"/>
                </a:solidFill>
                <a:effectLst/>
                <a:latin typeface="+mn-lt"/>
                <a:ea typeface="+mn-ea"/>
                <a:cs typeface="+mn-cs"/>
              </a:rPr>
              <a:t>Missä tavoitteissa teette yhteistyötä muiden osastojen tai kumppaneiden kanssa vuonna 2027? *</a:t>
            </a:r>
          </a:p>
          <a:p>
            <a:endParaRPr lang="fi-FI" sz="1200" b="0" i="0" kern="1200">
              <a:solidFill>
                <a:schemeClr val="tx1"/>
              </a:solidFill>
              <a:effectLst/>
              <a:latin typeface="+mn-lt"/>
              <a:ea typeface="+mn-ea"/>
              <a:cs typeface="+mn-cs"/>
            </a:endParaRPr>
          </a:p>
          <a:p>
            <a:endParaRPr lang="fi-FI"/>
          </a:p>
        </p:txBody>
      </p:sp>
      <p:sp>
        <p:nvSpPr>
          <p:cNvPr id="4" name="Dian numeron paikkamerkki 3"/>
          <p:cNvSpPr>
            <a:spLocks noGrp="1"/>
          </p:cNvSpPr>
          <p:nvPr>
            <p:ph type="sldNum" sz="quarter" idx="5"/>
          </p:nvPr>
        </p:nvSpPr>
        <p:spPr/>
        <p:txBody>
          <a:bodyPr/>
          <a:lstStyle/>
          <a:p>
            <a:fld id="{D9D1C9AF-C8A2-E248-9C2D-AAFE8E0C60B5}" type="slidenum">
              <a:rPr lang="fi-FI" smtClean="0"/>
              <a:t>15</a:t>
            </a:fld>
            <a:endParaRPr lang="fi-FI"/>
          </a:p>
        </p:txBody>
      </p:sp>
    </p:spTree>
    <p:extLst>
      <p:ext uri="{BB962C8B-B14F-4D97-AF65-F5344CB8AC3E}">
        <p14:creationId xmlns:p14="http://schemas.microsoft.com/office/powerpoint/2010/main" val="860789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E102A-29A7-6DFA-5D7D-F7971FBC99FA}"/>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1174C0E0-12A9-FD5C-F671-47B77D04D676}"/>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8D6CADEF-F5C9-0614-F276-98790220B1FE}"/>
              </a:ext>
            </a:extLst>
          </p:cNvPr>
          <p:cNvSpPr>
            <a:spLocks noGrp="1"/>
          </p:cNvSpPr>
          <p:nvPr>
            <p:ph type="body" idx="1"/>
          </p:nvPr>
        </p:nvSpPr>
        <p:spPr/>
        <p:txBody>
          <a:bodyPr/>
          <a:lstStyle/>
          <a:p>
            <a:r>
              <a:rPr lang="fi-FI" sz="1200" b="1" i="0" kern="1200">
                <a:solidFill>
                  <a:schemeClr val="tx1"/>
                </a:solidFill>
                <a:effectLst/>
                <a:latin typeface="+mn-lt"/>
                <a:ea typeface="+mn-ea"/>
                <a:cs typeface="+mn-cs"/>
              </a:rPr>
              <a:t>Tapahtuuko osastossa vuonna 2027 jotain, mitä ei ole vielä kirjattu?</a:t>
            </a:r>
          </a:p>
          <a:p>
            <a:r>
              <a:rPr lang="fi-FI" sz="1200" b="0" i="0" kern="1200">
                <a:solidFill>
                  <a:schemeClr val="tx1"/>
                </a:solidFill>
                <a:effectLst/>
                <a:latin typeface="+mn-lt"/>
                <a:ea typeface="+mn-ea"/>
                <a:cs typeface="+mn-cs"/>
              </a:rPr>
              <a:t>Osastossa ja sen toimintaryhmissä tapahtuu toimintavuoden aikana paljon. Niistä tärkeimpiä nostoja voi kirjata tälle ja tarvittaessa toisellekin dialle. Kaikkea toimintaryhmien tekemistä ei kannata kirjata, vaan ne voi jättää toimintaryhmien omiin suunnitelmiin ja aikatauluihin. </a:t>
            </a:r>
            <a:br>
              <a:rPr lang="fi-FI" sz="1200" b="0" i="0" kern="1200">
                <a:solidFill>
                  <a:schemeClr val="tx1"/>
                </a:solidFill>
                <a:effectLst/>
                <a:latin typeface="+mn-lt"/>
                <a:ea typeface="+mn-ea"/>
                <a:cs typeface="+mn-cs"/>
              </a:rPr>
            </a:br>
            <a:br>
              <a:rPr lang="fi-FI" sz="1200" b="0" i="0" kern="1200">
                <a:solidFill>
                  <a:schemeClr val="tx1"/>
                </a:solidFill>
                <a:effectLst/>
                <a:latin typeface="+mn-lt"/>
                <a:ea typeface="+mn-ea"/>
                <a:cs typeface="+mn-cs"/>
              </a:rPr>
            </a:br>
            <a:endParaRPr lang="fi-FI"/>
          </a:p>
        </p:txBody>
      </p:sp>
      <p:sp>
        <p:nvSpPr>
          <p:cNvPr id="4" name="Dian numeron paikkamerkki 3">
            <a:extLst>
              <a:ext uri="{FF2B5EF4-FFF2-40B4-BE49-F238E27FC236}">
                <a16:creationId xmlns:a16="http://schemas.microsoft.com/office/drawing/2014/main" id="{E706B51C-6230-EC84-DA7B-9B5A3EA7CBC3}"/>
              </a:ext>
            </a:extLst>
          </p:cNvPr>
          <p:cNvSpPr>
            <a:spLocks noGrp="1"/>
          </p:cNvSpPr>
          <p:nvPr>
            <p:ph type="sldNum" sz="quarter" idx="5"/>
          </p:nvPr>
        </p:nvSpPr>
        <p:spPr/>
        <p:txBody>
          <a:bodyPr/>
          <a:lstStyle/>
          <a:p>
            <a:fld id="{D9D1C9AF-C8A2-E248-9C2D-AAFE8E0C60B5}" type="slidenum">
              <a:rPr lang="fi-FI" smtClean="0"/>
              <a:t>16</a:t>
            </a:fld>
            <a:endParaRPr lang="fi-FI"/>
          </a:p>
        </p:txBody>
      </p:sp>
    </p:spTree>
    <p:extLst>
      <p:ext uri="{BB962C8B-B14F-4D97-AF65-F5344CB8AC3E}">
        <p14:creationId xmlns:p14="http://schemas.microsoft.com/office/powerpoint/2010/main" val="2633046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D1C9AF-C8A2-E248-9C2D-AAFE8E0C60B5}" type="slidenum">
              <a:rPr kumimoji="0" lang="fi-FI"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i-FI"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08772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KANSI">
    <p:bg>
      <p:bgPr>
        <a:solidFill>
          <a:schemeClr val="accent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34DE3F7-DC73-574E-BBEF-067A7B976E71}"/>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904C8940-CA53-B241-B3C6-97DCD388C690}"/>
              </a:ext>
            </a:extLst>
          </p:cNvPr>
          <p:cNvSpPr>
            <a:spLocks noGrp="1"/>
          </p:cNvSpPr>
          <p:nvPr>
            <p:ph type="ctrTitle"/>
          </p:nvPr>
        </p:nvSpPr>
        <p:spPr>
          <a:xfrm>
            <a:off x="1524000" y="1023244"/>
            <a:ext cx="9144000" cy="2681191"/>
          </a:xfrm>
          <a:prstGeom prst="rect">
            <a:avLst/>
          </a:prstGeom>
        </p:spPr>
        <p:txBody>
          <a:bodyPr anchor="b"/>
          <a:lstStyle>
            <a:lvl1pPr algn="l">
              <a:defRPr sz="6600">
                <a:solidFill>
                  <a:schemeClr val="bg1"/>
                </a:solidFill>
              </a:defRPr>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sp>
        <p:nvSpPr>
          <p:cNvPr id="3" name="Subtitle 2">
            <a:extLst>
              <a:ext uri="{FF2B5EF4-FFF2-40B4-BE49-F238E27FC236}">
                <a16:creationId xmlns:a16="http://schemas.microsoft.com/office/drawing/2014/main" id="{F22D6800-9BC3-F541-B95C-B3A42CD5E5F2}"/>
              </a:ext>
            </a:extLst>
          </p:cNvPr>
          <p:cNvSpPr>
            <a:spLocks noGrp="1"/>
          </p:cNvSpPr>
          <p:nvPr>
            <p:ph type="subTitle" idx="1"/>
          </p:nvPr>
        </p:nvSpPr>
        <p:spPr>
          <a:xfrm>
            <a:off x="1524000" y="4605382"/>
            <a:ext cx="9144000" cy="72842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err="1"/>
              <a:t>Click</a:t>
            </a:r>
            <a:r>
              <a:rPr lang="fi-FI"/>
              <a:t> </a:t>
            </a:r>
            <a:r>
              <a:rPr lang="fi-FI" noProof="0"/>
              <a:t>to</a:t>
            </a:r>
            <a:r>
              <a:rPr lang="fi-FI"/>
              <a:t> </a:t>
            </a:r>
            <a:r>
              <a:rPr lang="fi-FI" err="1"/>
              <a:t>edit</a:t>
            </a:r>
            <a:r>
              <a:rPr lang="fi-FI"/>
              <a:t> Master </a:t>
            </a:r>
            <a:r>
              <a:rPr lang="fi-FI" err="1"/>
              <a:t>subtitle</a:t>
            </a:r>
            <a:r>
              <a:rPr lang="fi-FI"/>
              <a:t> </a:t>
            </a:r>
            <a:r>
              <a:rPr lang="fi-FI" err="1"/>
              <a:t>style</a:t>
            </a:r>
            <a:endParaRPr lang="fi-FI"/>
          </a:p>
          <a:p>
            <a:pPr lvl="1"/>
            <a:endParaRPr lang="fi-FI"/>
          </a:p>
        </p:txBody>
      </p:sp>
      <p:sp>
        <p:nvSpPr>
          <p:cNvPr id="7" name="Rectangle 6">
            <a:extLst>
              <a:ext uri="{FF2B5EF4-FFF2-40B4-BE49-F238E27FC236}">
                <a16:creationId xmlns:a16="http://schemas.microsoft.com/office/drawing/2014/main" id="{485E0F3C-DB79-0649-9FDA-521305556C69}"/>
              </a:ext>
            </a:extLst>
          </p:cNvPr>
          <p:cNvSpPr/>
          <p:nvPr userDrawn="1"/>
        </p:nvSpPr>
        <p:spPr>
          <a:xfrm>
            <a:off x="10182386" y="0"/>
            <a:ext cx="2009614" cy="102324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i-FI"/>
          </a:p>
        </p:txBody>
      </p:sp>
      <p:pic>
        <p:nvPicPr>
          <p:cNvPr id="9" name="Picture 8" descr="Logo&#10;&#10;Description automatically generated with medium confidence">
            <a:extLst>
              <a:ext uri="{FF2B5EF4-FFF2-40B4-BE49-F238E27FC236}">
                <a16:creationId xmlns:a16="http://schemas.microsoft.com/office/drawing/2014/main" id="{7EB11A1A-3BEF-D744-B65C-229074E7AF1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68079" y="194472"/>
            <a:ext cx="1638228" cy="634300"/>
          </a:xfrm>
          <a:prstGeom prst="rect">
            <a:avLst/>
          </a:prstGeom>
        </p:spPr>
      </p:pic>
    </p:spTree>
    <p:extLst>
      <p:ext uri="{BB962C8B-B14F-4D97-AF65-F5344CB8AC3E}">
        <p14:creationId xmlns:p14="http://schemas.microsoft.com/office/powerpoint/2010/main" val="1122291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NSI OMA KUVAVALINTA">
    <p:bg>
      <p:bgPr>
        <a:solidFill>
          <a:schemeClr val="bg1"/>
        </a:solidFill>
        <a:effectLst/>
      </p:bgPr>
    </p:bg>
    <p:spTree>
      <p:nvGrpSpPr>
        <p:cNvPr id="1" name=""/>
        <p:cNvGrpSpPr/>
        <p:nvPr/>
      </p:nvGrpSpPr>
      <p:grpSpPr>
        <a:xfrm>
          <a:off x="0" y="0"/>
          <a:ext cx="0" cy="0"/>
          <a:chOff x="0" y="0"/>
          <a:chExt cx="0" cy="0"/>
        </a:xfrm>
      </p:grpSpPr>
      <p:pic>
        <p:nvPicPr>
          <p:cNvPr id="14" name="Picture 13" descr="A group of people walking on a dirt path&#10;&#10;Description automatically generated with medium confidence">
            <a:extLst>
              <a:ext uri="{FF2B5EF4-FFF2-40B4-BE49-F238E27FC236}">
                <a16:creationId xmlns:a16="http://schemas.microsoft.com/office/drawing/2014/main" id="{BD2846D1-CA6C-3547-B194-4AB11C7E684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91" cy="6858000"/>
          </a:xfrm>
          <a:prstGeom prst="rect">
            <a:avLst/>
          </a:prstGeom>
        </p:spPr>
      </p:pic>
      <p:sp>
        <p:nvSpPr>
          <p:cNvPr id="2" name="Title 1">
            <a:extLst>
              <a:ext uri="{FF2B5EF4-FFF2-40B4-BE49-F238E27FC236}">
                <a16:creationId xmlns:a16="http://schemas.microsoft.com/office/drawing/2014/main" id="{904C8940-CA53-B241-B3C6-97DCD388C690}"/>
              </a:ext>
            </a:extLst>
          </p:cNvPr>
          <p:cNvSpPr>
            <a:spLocks noGrp="1"/>
          </p:cNvSpPr>
          <p:nvPr>
            <p:ph type="ctrTitle"/>
          </p:nvPr>
        </p:nvSpPr>
        <p:spPr>
          <a:xfrm>
            <a:off x="1524000" y="1022896"/>
            <a:ext cx="9144000" cy="2681191"/>
          </a:xfrm>
          <a:prstGeom prst="rect">
            <a:avLst/>
          </a:prstGeom>
        </p:spPr>
        <p:txBody>
          <a:bodyPr anchor="b"/>
          <a:lstStyle>
            <a:lvl1pPr algn="l">
              <a:defRPr sz="6600">
                <a:solidFill>
                  <a:schemeClr val="bg1"/>
                </a:solidFill>
              </a:defRPr>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sp>
        <p:nvSpPr>
          <p:cNvPr id="3" name="Subtitle 2">
            <a:extLst>
              <a:ext uri="{FF2B5EF4-FFF2-40B4-BE49-F238E27FC236}">
                <a16:creationId xmlns:a16="http://schemas.microsoft.com/office/drawing/2014/main" id="{F22D6800-9BC3-F541-B95C-B3A42CD5E5F2}"/>
              </a:ext>
            </a:extLst>
          </p:cNvPr>
          <p:cNvSpPr>
            <a:spLocks noGrp="1"/>
          </p:cNvSpPr>
          <p:nvPr>
            <p:ph type="subTitle" idx="1"/>
          </p:nvPr>
        </p:nvSpPr>
        <p:spPr>
          <a:xfrm>
            <a:off x="1524000" y="4605034"/>
            <a:ext cx="9144000" cy="72842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err="1"/>
              <a:t>Click</a:t>
            </a:r>
            <a:r>
              <a:rPr lang="fi-FI" noProof="0"/>
              <a:t> to </a:t>
            </a:r>
            <a:r>
              <a:rPr lang="fi-FI" noProof="0" err="1"/>
              <a:t>edit</a:t>
            </a:r>
            <a:r>
              <a:rPr lang="fi-FI" noProof="0"/>
              <a:t> Master </a:t>
            </a:r>
            <a:r>
              <a:rPr lang="fi-FI" noProof="0" err="1"/>
              <a:t>subtitle</a:t>
            </a:r>
            <a:r>
              <a:rPr lang="fi-FI" noProof="0"/>
              <a:t> </a:t>
            </a:r>
            <a:r>
              <a:rPr lang="fi-FI" noProof="0" err="1"/>
              <a:t>style</a:t>
            </a:r>
            <a:endParaRPr lang="fi-FI" noProof="0"/>
          </a:p>
        </p:txBody>
      </p:sp>
      <p:sp>
        <p:nvSpPr>
          <p:cNvPr id="7" name="Rectangle 6">
            <a:extLst>
              <a:ext uri="{FF2B5EF4-FFF2-40B4-BE49-F238E27FC236}">
                <a16:creationId xmlns:a16="http://schemas.microsoft.com/office/drawing/2014/main" id="{485E0F3C-DB79-0649-9FDA-521305556C69}"/>
              </a:ext>
            </a:extLst>
          </p:cNvPr>
          <p:cNvSpPr/>
          <p:nvPr userDrawn="1"/>
        </p:nvSpPr>
        <p:spPr>
          <a:xfrm>
            <a:off x="10182386" y="0"/>
            <a:ext cx="2009614" cy="102324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i-FI" noProof="0"/>
          </a:p>
        </p:txBody>
      </p:sp>
      <p:pic>
        <p:nvPicPr>
          <p:cNvPr id="9" name="Picture 8" descr="Logo&#10;&#10;Description automatically generated with medium confidence">
            <a:extLst>
              <a:ext uri="{FF2B5EF4-FFF2-40B4-BE49-F238E27FC236}">
                <a16:creationId xmlns:a16="http://schemas.microsoft.com/office/drawing/2014/main" id="{7EB11A1A-3BEF-D744-B65C-229074E7AF19}"/>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368079" y="194472"/>
            <a:ext cx="1638228" cy="634300"/>
          </a:xfrm>
          <a:prstGeom prst="rect">
            <a:avLst/>
          </a:prstGeom>
        </p:spPr>
      </p:pic>
    </p:spTree>
    <p:extLst>
      <p:ext uri="{BB962C8B-B14F-4D97-AF65-F5344CB8AC3E}">
        <p14:creationId xmlns:p14="http://schemas.microsoft.com/office/powerpoint/2010/main" val="2785790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SISÄLTÖ">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6CAAC1F-E6E6-C340-9D7F-D43AF5309976}"/>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125CB073-26A7-F544-9A4D-31072FFBA15E}"/>
              </a:ext>
            </a:extLst>
          </p:cNvPr>
          <p:cNvSpPr>
            <a:spLocks noGrp="1"/>
          </p:cNvSpPr>
          <p:nvPr>
            <p:ph type="title"/>
          </p:nvPr>
        </p:nvSpPr>
        <p:spPr>
          <a:xfrm>
            <a:off x="838200" y="1202631"/>
            <a:ext cx="10515600" cy="1325563"/>
          </a:xfrm>
          <a:prstGeom prst="rect">
            <a:avLst/>
          </a:prstGeom>
        </p:spPr>
        <p:txBody>
          <a:bodyPr/>
          <a:lstStyle>
            <a:lvl1pPr>
              <a:defRPr sz="2800">
                <a:solidFill>
                  <a:schemeClr val="bg1"/>
                </a:solidFill>
              </a:defRPr>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sp>
        <p:nvSpPr>
          <p:cNvPr id="3" name="Content Placeholder 2">
            <a:extLst>
              <a:ext uri="{FF2B5EF4-FFF2-40B4-BE49-F238E27FC236}">
                <a16:creationId xmlns:a16="http://schemas.microsoft.com/office/drawing/2014/main" id="{2F78DF1F-C7B8-5B46-B3C4-EC48EEFA1EC6}"/>
              </a:ext>
            </a:extLst>
          </p:cNvPr>
          <p:cNvSpPr>
            <a:spLocks noGrp="1"/>
          </p:cNvSpPr>
          <p:nvPr>
            <p:ph idx="1"/>
          </p:nvPr>
        </p:nvSpPr>
        <p:spPr>
          <a:xfrm>
            <a:off x="838200" y="2707581"/>
            <a:ext cx="10515600" cy="2875824"/>
          </a:xfrm>
        </p:spPr>
        <p:txBody>
          <a:bodyPr/>
          <a:lstStyle>
            <a:lvl1pPr>
              <a:buFont typeface="+mj-lt"/>
              <a:buAutoNum type="arabicPeriod"/>
              <a:defRPr>
                <a:solidFill>
                  <a:schemeClr val="bg1"/>
                </a:solidFill>
              </a:defRPr>
            </a:lvl1pPr>
            <a:lvl2pPr>
              <a:buFont typeface="+mj-lt"/>
              <a:buAutoNum type="arabicPeriod"/>
              <a:defRPr>
                <a:solidFill>
                  <a:schemeClr val="bg1"/>
                </a:solidFill>
              </a:defRPr>
            </a:lvl2pPr>
            <a:lvl3pPr>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r>
              <a:rPr lang="fi-FI" noProof="0"/>
              <a:t>Second </a:t>
            </a:r>
            <a:r>
              <a:rPr lang="fi-FI" noProof="0" err="1"/>
              <a:t>level</a:t>
            </a:r>
            <a:endParaRPr lang="fi-FI" noProof="0"/>
          </a:p>
          <a:p>
            <a:pPr lvl="2"/>
            <a:r>
              <a:rPr lang="fi-FI" noProof="0"/>
              <a:t>Third </a:t>
            </a:r>
            <a:r>
              <a:rPr lang="fi-FI" noProof="0" err="1"/>
              <a:t>level</a:t>
            </a:r>
            <a:endParaRPr lang="fi-FI" noProof="0"/>
          </a:p>
          <a:p>
            <a:pPr lvl="3"/>
            <a:r>
              <a:rPr lang="fi-FI" noProof="0" err="1"/>
              <a:t>Fourth</a:t>
            </a:r>
            <a:r>
              <a:rPr lang="fi-FI" noProof="0"/>
              <a:t> </a:t>
            </a:r>
            <a:r>
              <a:rPr lang="fi-FI" noProof="0" err="1"/>
              <a:t>level</a:t>
            </a:r>
            <a:endParaRPr lang="fi-FI" noProof="0"/>
          </a:p>
          <a:p>
            <a:pPr lvl="4"/>
            <a:r>
              <a:rPr lang="fi-FI" noProof="0" err="1"/>
              <a:t>Fifth</a:t>
            </a:r>
            <a:r>
              <a:rPr lang="fi-FI" noProof="0"/>
              <a:t> </a:t>
            </a:r>
            <a:r>
              <a:rPr lang="fi-FI" noProof="0" err="1"/>
              <a:t>level</a:t>
            </a:r>
            <a:endParaRPr lang="fi-FI" noProof="0"/>
          </a:p>
        </p:txBody>
      </p:sp>
    </p:spTree>
    <p:extLst>
      <p:ext uri="{BB962C8B-B14F-4D97-AF65-F5344CB8AC3E}">
        <p14:creationId xmlns:p14="http://schemas.microsoft.com/office/powerpoint/2010/main" val="3500356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YHYT KITEYTYS">
    <p:spTree>
      <p:nvGrpSpPr>
        <p:cNvPr id="1" name=""/>
        <p:cNvGrpSpPr/>
        <p:nvPr/>
      </p:nvGrpSpPr>
      <p:grpSpPr>
        <a:xfrm>
          <a:off x="0" y="0"/>
          <a:ext cx="0" cy="0"/>
          <a:chOff x="0" y="0"/>
          <a:chExt cx="0" cy="0"/>
        </a:xfrm>
      </p:grpSpPr>
      <p:pic>
        <p:nvPicPr>
          <p:cNvPr id="6" name="Picture 5" descr="Logo&#10;&#10;Description automatically generated with medium confidence">
            <a:extLst>
              <a:ext uri="{FF2B5EF4-FFF2-40B4-BE49-F238E27FC236}">
                <a16:creationId xmlns:a16="http://schemas.microsoft.com/office/drawing/2014/main" id="{013F86D0-C9C4-FD45-85DA-BF8212D2826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3" name="Title 2">
            <a:extLst>
              <a:ext uri="{FF2B5EF4-FFF2-40B4-BE49-F238E27FC236}">
                <a16:creationId xmlns:a16="http://schemas.microsoft.com/office/drawing/2014/main" id="{7F0282E7-773F-225E-5233-08885263C491}"/>
              </a:ext>
            </a:extLst>
          </p:cNvPr>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3042871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INTR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1589491"/>
            <a:ext cx="10515600" cy="3695431"/>
          </a:xfrm>
          <a:prstGeom prst="rect">
            <a:avLst/>
          </a:prstGeom>
        </p:spPr>
        <p:txBody>
          <a:bodyPr/>
          <a:lstStyle>
            <a:lvl1pPr>
              <a:lnSpc>
                <a:spcPct val="100000"/>
              </a:lnSpc>
              <a:defRPr sz="2800" b="0">
                <a:latin typeface="Georgia" panose="02040502050405020303" pitchFamily="18" charset="0"/>
              </a:defRPr>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pic>
        <p:nvPicPr>
          <p:cNvPr id="6" name="Picture 5" descr="Logo&#10;&#10;Description automatically generated with medium confidence">
            <a:extLst>
              <a:ext uri="{FF2B5EF4-FFF2-40B4-BE49-F238E27FC236}">
                <a16:creationId xmlns:a16="http://schemas.microsoft.com/office/drawing/2014/main" id="{013F86D0-C9C4-FD45-85DA-BF8212D2826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Tree>
    <p:extLst>
      <p:ext uri="{BB962C8B-B14F-4D97-AF65-F5344CB8AC3E}">
        <p14:creationId xmlns:p14="http://schemas.microsoft.com/office/powerpoint/2010/main" val="1197217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1172867"/>
            <a:ext cx="10515600" cy="781750"/>
          </a:xfrm>
          <a:prstGeom prst="rect">
            <a:avLst/>
          </a:prstGeom>
        </p:spPr>
        <p:txBody>
          <a:bodyPr/>
          <a:lstStyle>
            <a:lvl1pPr>
              <a:lnSpc>
                <a:spcPct val="100000"/>
              </a:lnSpc>
              <a:defRPr sz="3000"/>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pic>
        <p:nvPicPr>
          <p:cNvPr id="6" name="Picture 5" descr="Logo&#10;&#10;Description automatically generated with medium confidence">
            <a:extLst>
              <a:ext uri="{FF2B5EF4-FFF2-40B4-BE49-F238E27FC236}">
                <a16:creationId xmlns:a16="http://schemas.microsoft.com/office/drawing/2014/main" id="{013F86D0-C9C4-FD45-85DA-BF8212D2826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12" name="Text Placeholder 2">
            <a:extLst>
              <a:ext uri="{FF2B5EF4-FFF2-40B4-BE49-F238E27FC236}">
                <a16:creationId xmlns:a16="http://schemas.microsoft.com/office/drawing/2014/main" id="{2399F695-8668-224C-8AFC-D44698FF566F}"/>
              </a:ext>
            </a:extLst>
          </p:cNvPr>
          <p:cNvSpPr>
            <a:spLocks noGrp="1"/>
          </p:cNvSpPr>
          <p:nvPr>
            <p:ph type="body" idx="14"/>
          </p:nvPr>
        </p:nvSpPr>
        <p:spPr>
          <a:xfrm>
            <a:off x="838199" y="2809484"/>
            <a:ext cx="10515600" cy="2800486"/>
          </a:xfrm>
        </p:spPr>
        <p:txBody>
          <a:bodyPr anchor="t"/>
          <a:lstStyle>
            <a:lvl1pPr marL="0" indent="0">
              <a:spcBef>
                <a:spcPts val="0"/>
              </a:spcBef>
              <a:buNone/>
              <a:defRPr sz="2300" b="0" i="0">
                <a:latin typeface="Arial" panose="020B0604020202020204" pitchFamily="34" charset="0"/>
                <a:cs typeface="Arial" panose="020B0604020202020204" pitchFamily="34" charset="0"/>
              </a:defRPr>
            </a:lvl1pPr>
            <a:lvl2pPr marL="457200" indent="0">
              <a:buNone/>
              <a:defRPr sz="2000" b="0"/>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b="0" noProof="0"/>
          </a:p>
          <a:p>
            <a:pPr lvl="2"/>
            <a:endParaRPr lang="fi-FI" b="0" noProof="0"/>
          </a:p>
          <a:p>
            <a:pPr lvl="3"/>
            <a:endParaRPr lang="fi-FI" noProof="0"/>
          </a:p>
        </p:txBody>
      </p:sp>
      <p:sp>
        <p:nvSpPr>
          <p:cNvPr id="14" name="Text Placeholder 2">
            <a:extLst>
              <a:ext uri="{FF2B5EF4-FFF2-40B4-BE49-F238E27FC236}">
                <a16:creationId xmlns:a16="http://schemas.microsoft.com/office/drawing/2014/main" id="{458B2654-D836-4347-9069-004B90A0A553}"/>
              </a:ext>
            </a:extLst>
          </p:cNvPr>
          <p:cNvSpPr>
            <a:spLocks noGrp="1"/>
          </p:cNvSpPr>
          <p:nvPr>
            <p:ph type="body" idx="15"/>
          </p:nvPr>
        </p:nvSpPr>
        <p:spPr>
          <a:xfrm>
            <a:off x="838199" y="2359779"/>
            <a:ext cx="10515600" cy="336550"/>
          </a:xfrm>
        </p:spPr>
        <p:txBody>
          <a:bodyPr anchor="t"/>
          <a:lstStyle>
            <a:lvl1pPr marL="0" indent="0">
              <a:buNone/>
              <a:defRPr sz="2300" b="1"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p:txBody>
      </p:sp>
    </p:spTree>
    <p:extLst>
      <p:ext uri="{BB962C8B-B14F-4D97-AF65-F5344CB8AC3E}">
        <p14:creationId xmlns:p14="http://schemas.microsoft.com/office/powerpoint/2010/main" val="1414733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 LIS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1172867"/>
            <a:ext cx="10515600" cy="781750"/>
          </a:xfrm>
          <a:prstGeom prst="rect">
            <a:avLst/>
          </a:prstGeom>
        </p:spPr>
        <p:txBody>
          <a:bodyPr/>
          <a:lstStyle>
            <a:lvl1pPr>
              <a:lnSpc>
                <a:spcPct val="100000"/>
              </a:lnSpc>
              <a:defRPr sz="3000"/>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pic>
        <p:nvPicPr>
          <p:cNvPr id="6" name="Picture 5" descr="Logo&#10;&#10;Description automatically generated with medium confidence">
            <a:extLst>
              <a:ext uri="{FF2B5EF4-FFF2-40B4-BE49-F238E27FC236}">
                <a16:creationId xmlns:a16="http://schemas.microsoft.com/office/drawing/2014/main" id="{013F86D0-C9C4-FD45-85DA-BF8212D2826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5" name="Text Placeholder 4">
            <a:extLst>
              <a:ext uri="{FF2B5EF4-FFF2-40B4-BE49-F238E27FC236}">
                <a16:creationId xmlns:a16="http://schemas.microsoft.com/office/drawing/2014/main" id="{D025BBE2-965C-4042-BAD8-4FC805621BF7}"/>
              </a:ext>
            </a:extLst>
          </p:cNvPr>
          <p:cNvSpPr>
            <a:spLocks noGrp="1"/>
          </p:cNvSpPr>
          <p:nvPr>
            <p:ph type="body" sz="quarter" idx="11"/>
          </p:nvPr>
        </p:nvSpPr>
        <p:spPr>
          <a:xfrm>
            <a:off x="838200" y="2355850"/>
            <a:ext cx="10515600" cy="2944813"/>
          </a:xfrm>
        </p:spPr>
        <p:txBody>
          <a:bodyPr/>
          <a:lstStyle>
            <a:lvl1pPr>
              <a:defRPr sz="2400"/>
            </a:lvl1pPr>
            <a:lvl2pPr>
              <a:defRPr sz="2000"/>
            </a:lvl2pPr>
            <a:lvl3pPr>
              <a:defRPr sz="1900"/>
            </a:lvl3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Tree>
    <p:extLst>
      <p:ext uri="{BB962C8B-B14F-4D97-AF65-F5344CB8AC3E}">
        <p14:creationId xmlns:p14="http://schemas.microsoft.com/office/powerpoint/2010/main" val="3575455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I KAKSI KOLUMNIA">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EE267E-97C1-F248-9AFC-610387D73BAE}"/>
              </a:ext>
            </a:extLst>
          </p:cNvPr>
          <p:cNvSpPr>
            <a:spLocks noGrp="1"/>
          </p:cNvSpPr>
          <p:nvPr>
            <p:ph type="body" idx="1"/>
          </p:nvPr>
        </p:nvSpPr>
        <p:spPr>
          <a:xfrm>
            <a:off x="839788" y="1185864"/>
            <a:ext cx="5157787" cy="82391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p:txBody>
      </p:sp>
      <p:sp>
        <p:nvSpPr>
          <p:cNvPr id="5" name="Text Placeholder 4">
            <a:extLst>
              <a:ext uri="{FF2B5EF4-FFF2-40B4-BE49-F238E27FC236}">
                <a16:creationId xmlns:a16="http://schemas.microsoft.com/office/drawing/2014/main" id="{5E47243B-BAA3-D940-A23E-6F1DF1E6D839}"/>
              </a:ext>
            </a:extLst>
          </p:cNvPr>
          <p:cNvSpPr>
            <a:spLocks noGrp="1"/>
          </p:cNvSpPr>
          <p:nvPr>
            <p:ph type="body" sz="quarter" idx="3"/>
          </p:nvPr>
        </p:nvSpPr>
        <p:spPr>
          <a:xfrm>
            <a:off x="6172200" y="1185864"/>
            <a:ext cx="5183188" cy="82391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pic>
        <p:nvPicPr>
          <p:cNvPr id="11" name="Picture 10" descr="Logo&#10;&#10;Description automatically generated with medium confidence">
            <a:extLst>
              <a:ext uri="{FF2B5EF4-FFF2-40B4-BE49-F238E27FC236}">
                <a16:creationId xmlns:a16="http://schemas.microsoft.com/office/drawing/2014/main" id="{CA65FCB3-5C68-DF4D-B3D0-601410673B1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13" name="Text Placeholder 2">
            <a:extLst>
              <a:ext uri="{FF2B5EF4-FFF2-40B4-BE49-F238E27FC236}">
                <a16:creationId xmlns:a16="http://schemas.microsoft.com/office/drawing/2014/main" id="{76078FF3-7CF2-B747-84A2-136E76FC7CC5}"/>
              </a:ext>
            </a:extLst>
          </p:cNvPr>
          <p:cNvSpPr>
            <a:spLocks noGrp="1"/>
          </p:cNvSpPr>
          <p:nvPr>
            <p:ph type="body" idx="14"/>
          </p:nvPr>
        </p:nvSpPr>
        <p:spPr>
          <a:xfrm>
            <a:off x="838199" y="2505075"/>
            <a:ext cx="5181602" cy="3534125"/>
          </a:xfrm>
        </p:spPr>
        <p:txBody>
          <a:bodyPr anchor="t"/>
          <a:lstStyle>
            <a:lvl1pPr marL="0" indent="0">
              <a:spcBef>
                <a:spcPts val="0"/>
              </a:spcBef>
              <a:buNone/>
              <a:defRPr sz="2300" b="0" i="0">
                <a:latin typeface="Arial" panose="020B0604020202020204" pitchFamily="34" charset="0"/>
                <a:cs typeface="Arial" panose="020B0604020202020204" pitchFamily="34" charset="0"/>
              </a:defRPr>
            </a:lvl1pPr>
            <a:lvl2pPr marL="457200" indent="0">
              <a:buNone/>
              <a:defRPr sz="2000" b="0"/>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b="0" noProof="0"/>
          </a:p>
          <a:p>
            <a:pPr lvl="2"/>
            <a:endParaRPr lang="fi-FI" noProof="0"/>
          </a:p>
        </p:txBody>
      </p:sp>
      <p:sp>
        <p:nvSpPr>
          <p:cNvPr id="14" name="Text Placeholder 2">
            <a:extLst>
              <a:ext uri="{FF2B5EF4-FFF2-40B4-BE49-F238E27FC236}">
                <a16:creationId xmlns:a16="http://schemas.microsoft.com/office/drawing/2014/main" id="{85D56223-2B0B-BF47-A473-46887AC2D849}"/>
              </a:ext>
            </a:extLst>
          </p:cNvPr>
          <p:cNvSpPr>
            <a:spLocks noGrp="1"/>
          </p:cNvSpPr>
          <p:nvPr>
            <p:ph type="body" idx="15"/>
          </p:nvPr>
        </p:nvSpPr>
        <p:spPr>
          <a:xfrm>
            <a:off x="6189688" y="2505075"/>
            <a:ext cx="5181602" cy="3534125"/>
          </a:xfrm>
        </p:spPr>
        <p:txBody>
          <a:bodyPr anchor="t"/>
          <a:lstStyle>
            <a:lvl1pPr marL="0" indent="0">
              <a:spcBef>
                <a:spcPts val="0"/>
              </a:spcBef>
              <a:buNone/>
              <a:defRPr sz="2300" b="0" i="0">
                <a:latin typeface="Arial" panose="020B0604020202020204" pitchFamily="34" charset="0"/>
                <a:cs typeface="Arial" panose="020B0604020202020204" pitchFamily="34" charset="0"/>
              </a:defRPr>
            </a:lvl1pPr>
            <a:lvl2pPr marL="457200" indent="0">
              <a:buNone/>
              <a:defRPr sz="2000" b="0"/>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Tree>
    <p:extLst>
      <p:ext uri="{BB962C8B-B14F-4D97-AF65-F5344CB8AC3E}">
        <p14:creationId xmlns:p14="http://schemas.microsoft.com/office/powerpoint/2010/main" val="3467467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 LISTA KAKSI KOLUMNIA">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EE267E-97C1-F248-9AFC-610387D73BAE}"/>
              </a:ext>
            </a:extLst>
          </p:cNvPr>
          <p:cNvSpPr>
            <a:spLocks noGrp="1"/>
          </p:cNvSpPr>
          <p:nvPr>
            <p:ph type="body" idx="1"/>
          </p:nvPr>
        </p:nvSpPr>
        <p:spPr>
          <a:xfrm>
            <a:off x="839788" y="1185864"/>
            <a:ext cx="5157787" cy="82391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p:txBody>
      </p:sp>
      <p:sp>
        <p:nvSpPr>
          <p:cNvPr id="5" name="Text Placeholder 4">
            <a:extLst>
              <a:ext uri="{FF2B5EF4-FFF2-40B4-BE49-F238E27FC236}">
                <a16:creationId xmlns:a16="http://schemas.microsoft.com/office/drawing/2014/main" id="{5E47243B-BAA3-D940-A23E-6F1DF1E6D839}"/>
              </a:ext>
            </a:extLst>
          </p:cNvPr>
          <p:cNvSpPr>
            <a:spLocks noGrp="1"/>
          </p:cNvSpPr>
          <p:nvPr>
            <p:ph type="body" sz="quarter" idx="3"/>
          </p:nvPr>
        </p:nvSpPr>
        <p:spPr>
          <a:xfrm>
            <a:off x="6172200" y="1185864"/>
            <a:ext cx="5183188" cy="82391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pic>
        <p:nvPicPr>
          <p:cNvPr id="11" name="Picture 10" descr="Logo&#10;&#10;Description automatically generated with medium confidence">
            <a:extLst>
              <a:ext uri="{FF2B5EF4-FFF2-40B4-BE49-F238E27FC236}">
                <a16:creationId xmlns:a16="http://schemas.microsoft.com/office/drawing/2014/main" id="{CA65FCB3-5C68-DF4D-B3D0-601410673B1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7" name="Text Placeholder 4">
            <a:extLst>
              <a:ext uri="{FF2B5EF4-FFF2-40B4-BE49-F238E27FC236}">
                <a16:creationId xmlns:a16="http://schemas.microsoft.com/office/drawing/2014/main" id="{FD694F22-1DF2-BA4B-86A9-3FCCF15BE1A4}"/>
              </a:ext>
            </a:extLst>
          </p:cNvPr>
          <p:cNvSpPr>
            <a:spLocks noGrp="1"/>
          </p:cNvSpPr>
          <p:nvPr>
            <p:ph type="body" sz="quarter" idx="11"/>
          </p:nvPr>
        </p:nvSpPr>
        <p:spPr>
          <a:xfrm>
            <a:off x="838200" y="2505075"/>
            <a:ext cx="5157787" cy="3534125"/>
          </a:xfrm>
        </p:spPr>
        <p:txBody>
          <a:bodyPr/>
          <a:lstStyle>
            <a:lvl1pPr>
              <a:defRPr sz="2400"/>
            </a:lvl1pPr>
            <a:lvl2pPr>
              <a:defRPr sz="2000"/>
            </a:lvl2pPr>
            <a:lvl3pPr>
              <a:defRPr sz="1900"/>
            </a:lvl3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8" name="Text Placeholder 4">
            <a:extLst>
              <a:ext uri="{FF2B5EF4-FFF2-40B4-BE49-F238E27FC236}">
                <a16:creationId xmlns:a16="http://schemas.microsoft.com/office/drawing/2014/main" id="{05A15A47-6782-C54A-93D2-C9A076009960}"/>
              </a:ext>
            </a:extLst>
          </p:cNvPr>
          <p:cNvSpPr>
            <a:spLocks noGrp="1"/>
          </p:cNvSpPr>
          <p:nvPr>
            <p:ph type="body" sz="quarter" idx="16"/>
          </p:nvPr>
        </p:nvSpPr>
        <p:spPr>
          <a:xfrm>
            <a:off x="6172993" y="2505075"/>
            <a:ext cx="5181601" cy="3534125"/>
          </a:xfrm>
        </p:spPr>
        <p:txBody>
          <a:bodyPr/>
          <a:lstStyle>
            <a:lvl1pPr>
              <a:defRPr sz="2400"/>
            </a:lvl1pPr>
            <a:lvl2pPr>
              <a:defRPr sz="2000"/>
            </a:lvl2pPr>
            <a:lvl3pPr>
              <a:defRPr sz="1900"/>
            </a:lvl3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Tree>
    <p:extLst>
      <p:ext uri="{BB962C8B-B14F-4D97-AF65-F5344CB8AC3E}">
        <p14:creationId xmlns:p14="http://schemas.microsoft.com/office/powerpoint/2010/main" val="12115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OLMIIJAKO">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0"/>
            <a:ext cx="406879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8" name="Rectangle 7">
            <a:extLst>
              <a:ext uri="{FF2B5EF4-FFF2-40B4-BE49-F238E27FC236}">
                <a16:creationId xmlns:a16="http://schemas.microsoft.com/office/drawing/2014/main" id="{8DC9842C-3555-7E45-9644-0950E85E0A2A}"/>
              </a:ext>
            </a:extLst>
          </p:cNvPr>
          <p:cNvSpPr/>
          <p:nvPr userDrawn="1"/>
        </p:nvSpPr>
        <p:spPr>
          <a:xfrm>
            <a:off x="4068792" y="0"/>
            <a:ext cx="406879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8123208" y="0"/>
            <a:ext cx="406879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0" name="Title 1">
            <a:extLst>
              <a:ext uri="{FF2B5EF4-FFF2-40B4-BE49-F238E27FC236}">
                <a16:creationId xmlns:a16="http://schemas.microsoft.com/office/drawing/2014/main" id="{8201F7B3-E497-3049-89EB-99DA34C1966B}"/>
              </a:ext>
            </a:extLst>
          </p:cNvPr>
          <p:cNvSpPr>
            <a:spLocks noGrp="1"/>
          </p:cNvSpPr>
          <p:nvPr>
            <p:ph type="title"/>
          </p:nvPr>
        </p:nvSpPr>
        <p:spPr>
          <a:xfrm>
            <a:off x="266700" y="429917"/>
            <a:ext cx="10515600" cy="781750"/>
          </a:xfrm>
          <a:prstGeom prst="rect">
            <a:avLst/>
          </a:prstGeom>
        </p:spPr>
        <p:txBody>
          <a:bodyPr/>
          <a:lstStyle>
            <a:lvl1pPr>
              <a:defRPr sz="3000"/>
            </a:lvl1pPr>
          </a:lstStyle>
          <a:p>
            <a:r>
              <a:rPr lang="fi-FI" noProof="0"/>
              <a:t>Click to edit Master title style</a:t>
            </a:r>
          </a:p>
        </p:txBody>
      </p:sp>
      <p:sp>
        <p:nvSpPr>
          <p:cNvPr id="11" name="Text Placeholder 2">
            <a:extLst>
              <a:ext uri="{FF2B5EF4-FFF2-40B4-BE49-F238E27FC236}">
                <a16:creationId xmlns:a16="http://schemas.microsoft.com/office/drawing/2014/main" id="{800C0C4A-6664-F44A-825B-15E820DCE69D}"/>
              </a:ext>
            </a:extLst>
          </p:cNvPr>
          <p:cNvSpPr>
            <a:spLocks noGrp="1"/>
          </p:cNvSpPr>
          <p:nvPr>
            <p:ph type="body" idx="1"/>
          </p:nvPr>
        </p:nvSpPr>
        <p:spPr>
          <a:xfrm>
            <a:off x="266700" y="1653101"/>
            <a:ext cx="3562350" cy="823912"/>
          </a:xfrm>
        </p:spPr>
        <p:txBody>
          <a:bodyPr anchor="b"/>
          <a:lstStyle>
            <a:lvl1pPr marL="0" indent="0">
              <a:buNone/>
              <a:defRPr sz="25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2681800"/>
            <a:ext cx="3562350" cy="3890449"/>
          </a:xfrm>
        </p:spPr>
        <p:txBody>
          <a:bodyPr anchor="t"/>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4" name="Text Placeholder 2">
            <a:extLst>
              <a:ext uri="{FF2B5EF4-FFF2-40B4-BE49-F238E27FC236}">
                <a16:creationId xmlns:a16="http://schemas.microsoft.com/office/drawing/2014/main" id="{ABA4081A-9EBF-214E-887F-4F3D6CBC04D7}"/>
              </a:ext>
            </a:extLst>
          </p:cNvPr>
          <p:cNvSpPr>
            <a:spLocks noGrp="1"/>
          </p:cNvSpPr>
          <p:nvPr>
            <p:ph type="body" idx="11"/>
          </p:nvPr>
        </p:nvSpPr>
        <p:spPr>
          <a:xfrm>
            <a:off x="4267200" y="1653101"/>
            <a:ext cx="3562350" cy="823912"/>
          </a:xfrm>
        </p:spPr>
        <p:txBody>
          <a:bodyPr anchor="b"/>
          <a:lstStyle>
            <a:lvl1pPr marL="0" indent="0">
              <a:buNone/>
              <a:defRPr sz="25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sp>
        <p:nvSpPr>
          <p:cNvPr id="15" name="Text Placeholder 2">
            <a:extLst>
              <a:ext uri="{FF2B5EF4-FFF2-40B4-BE49-F238E27FC236}">
                <a16:creationId xmlns:a16="http://schemas.microsoft.com/office/drawing/2014/main" id="{BAF164FC-7E76-C94C-8284-BB996EB9F5CE}"/>
              </a:ext>
            </a:extLst>
          </p:cNvPr>
          <p:cNvSpPr>
            <a:spLocks noGrp="1"/>
          </p:cNvSpPr>
          <p:nvPr>
            <p:ph type="body" idx="12"/>
          </p:nvPr>
        </p:nvSpPr>
        <p:spPr>
          <a:xfrm>
            <a:off x="4267201" y="2681800"/>
            <a:ext cx="3562350" cy="3890449"/>
          </a:xfrm>
        </p:spPr>
        <p:txBody>
          <a:bodyPr anchor="t"/>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6" name="Text Placeholder 2">
            <a:extLst>
              <a:ext uri="{FF2B5EF4-FFF2-40B4-BE49-F238E27FC236}">
                <a16:creationId xmlns:a16="http://schemas.microsoft.com/office/drawing/2014/main" id="{C5EFE7FF-BFC1-754C-A2F8-6DE833B6B70C}"/>
              </a:ext>
            </a:extLst>
          </p:cNvPr>
          <p:cNvSpPr>
            <a:spLocks noGrp="1"/>
          </p:cNvSpPr>
          <p:nvPr>
            <p:ph type="body" idx="13"/>
          </p:nvPr>
        </p:nvSpPr>
        <p:spPr>
          <a:xfrm>
            <a:off x="8343900" y="1653101"/>
            <a:ext cx="3562350" cy="823912"/>
          </a:xfrm>
        </p:spPr>
        <p:txBody>
          <a:bodyPr anchor="b"/>
          <a:lstStyle>
            <a:lvl1pPr marL="0" indent="0">
              <a:buNone/>
              <a:defRPr sz="25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8343901" y="2681800"/>
            <a:ext cx="3562350" cy="3890449"/>
          </a:xfrm>
        </p:spPr>
        <p:txBody>
          <a:bodyPr anchor="t"/>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Tree>
    <p:extLst>
      <p:ext uri="{BB962C8B-B14F-4D97-AF65-F5344CB8AC3E}">
        <p14:creationId xmlns:p14="http://schemas.microsoft.com/office/powerpoint/2010/main" val="2614705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OLMIJAKO VÄRI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0"/>
            <a:ext cx="4068792" cy="6858000"/>
          </a:xfrm>
          <a:prstGeom prst="rect">
            <a:avLst/>
          </a:prstGeom>
          <a:solidFill>
            <a:srgbClr val="BEA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8" name="Rectangle 7">
            <a:extLst>
              <a:ext uri="{FF2B5EF4-FFF2-40B4-BE49-F238E27FC236}">
                <a16:creationId xmlns:a16="http://schemas.microsoft.com/office/drawing/2014/main" id="{8DC9842C-3555-7E45-9644-0950E85E0A2A}"/>
              </a:ext>
            </a:extLst>
          </p:cNvPr>
          <p:cNvSpPr/>
          <p:nvPr userDrawn="1"/>
        </p:nvSpPr>
        <p:spPr>
          <a:xfrm>
            <a:off x="4068792" y="0"/>
            <a:ext cx="406879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8123208" y="0"/>
            <a:ext cx="406879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1483775"/>
            <a:ext cx="3562350" cy="3890449"/>
          </a:xfrm>
        </p:spPr>
        <p:txBody>
          <a:bodyPr anchor="ctr"/>
          <a:lstStyle>
            <a:lvl1pPr marL="0" indent="0">
              <a:spcBef>
                <a:spcPts val="0"/>
              </a:spcBef>
              <a:buNone/>
              <a:defRPr sz="2300" b="0" i="0">
                <a:solidFill>
                  <a:schemeClr val="bg1"/>
                </a:solidFill>
                <a:latin typeface="Georgia" panose="02040502050405020303" pitchFamily="18" charset="0"/>
              </a:defRPr>
            </a:lvl1pPr>
            <a:lvl2pPr marL="457200" indent="0">
              <a:buNone/>
              <a:defRPr sz="2300" b="0" i="0">
                <a:solidFill>
                  <a:schemeClr val="bg1"/>
                </a:solidFill>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5" name="Text Placeholder 2">
            <a:extLst>
              <a:ext uri="{FF2B5EF4-FFF2-40B4-BE49-F238E27FC236}">
                <a16:creationId xmlns:a16="http://schemas.microsoft.com/office/drawing/2014/main" id="{BAF164FC-7E76-C94C-8284-BB996EB9F5CE}"/>
              </a:ext>
            </a:extLst>
          </p:cNvPr>
          <p:cNvSpPr>
            <a:spLocks noGrp="1"/>
          </p:cNvSpPr>
          <p:nvPr>
            <p:ph type="body" idx="12"/>
          </p:nvPr>
        </p:nvSpPr>
        <p:spPr>
          <a:xfrm>
            <a:off x="4267201" y="1483775"/>
            <a:ext cx="3562350" cy="3890449"/>
          </a:xfrm>
        </p:spPr>
        <p:txBody>
          <a:bodyPr anchor="ctr"/>
          <a:lstStyle>
            <a:lvl1pPr marL="0" indent="0">
              <a:spcBef>
                <a:spcPts val="0"/>
              </a:spcBef>
              <a:buNone/>
              <a:defRPr sz="2300" b="0" i="0">
                <a:solidFill>
                  <a:schemeClr val="tx1"/>
                </a:solidFill>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8343901" y="1483775"/>
            <a:ext cx="3562350" cy="3890449"/>
          </a:xfrm>
        </p:spPr>
        <p:txBody>
          <a:bodyPr anchor="ctr"/>
          <a:lstStyle>
            <a:lvl1pPr marL="0" indent="0">
              <a:spcBef>
                <a:spcPts val="0"/>
              </a:spcBef>
              <a:buNone/>
              <a:defRPr sz="2300" b="0" i="0">
                <a:solidFill>
                  <a:schemeClr val="bg1"/>
                </a:solidFill>
                <a:latin typeface="Georgia" panose="02040502050405020303" pitchFamily="18" charset="0"/>
              </a:defRPr>
            </a:lvl1pPr>
            <a:lvl2pPr marL="457200" indent="0">
              <a:buNone/>
              <a:defRPr sz="2300" b="0" i="0">
                <a:solidFill>
                  <a:schemeClr val="bg1"/>
                </a:solidFill>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Tree>
    <p:extLst>
      <p:ext uri="{BB962C8B-B14F-4D97-AF65-F5344CB8AC3E}">
        <p14:creationId xmlns:p14="http://schemas.microsoft.com/office/powerpoint/2010/main" val="2072938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OLMIJAKO KÄYTTÖESIMERKKI">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0"/>
            <a:ext cx="4068792" cy="6858000"/>
          </a:xfrm>
          <a:prstGeom prst="rect">
            <a:avLst/>
          </a:prstGeom>
          <a:solidFill>
            <a:srgbClr val="BEA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8123208" y="0"/>
            <a:ext cx="406879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1483775"/>
            <a:ext cx="3562350" cy="3890449"/>
          </a:xfrm>
        </p:spPr>
        <p:txBody>
          <a:bodyPr anchor="ctr"/>
          <a:lstStyle>
            <a:lvl1pPr marL="0" indent="0">
              <a:spcBef>
                <a:spcPts val="0"/>
              </a:spcBef>
              <a:buNone/>
              <a:defRPr sz="2300" b="0" i="0">
                <a:solidFill>
                  <a:schemeClr val="bg1"/>
                </a:solidFill>
                <a:latin typeface="Georgia" panose="02040502050405020303" pitchFamily="18" charset="0"/>
              </a:defRPr>
            </a:lvl1pPr>
            <a:lvl2pPr marL="457200" indent="0">
              <a:buNone/>
              <a:defRPr sz="2300" b="0" i="0">
                <a:solidFill>
                  <a:schemeClr val="bg1"/>
                </a:solidFill>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a:p>
            <a:pPr lvl="1"/>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8343901" y="1483775"/>
            <a:ext cx="3562350" cy="3890449"/>
          </a:xfrm>
        </p:spPr>
        <p:txBody>
          <a:bodyPr anchor="ctr"/>
          <a:lstStyle>
            <a:lvl1pPr marL="0" indent="0">
              <a:spcBef>
                <a:spcPts val="0"/>
              </a:spcBef>
              <a:buNone/>
              <a:defRPr sz="2300" b="0" i="0">
                <a:solidFill>
                  <a:schemeClr val="bg1"/>
                </a:solidFill>
                <a:latin typeface="Georgia" panose="02040502050405020303" pitchFamily="18" charset="0"/>
              </a:defRPr>
            </a:lvl1pPr>
            <a:lvl2pPr marL="457200" indent="0">
              <a:buNone/>
              <a:defRPr sz="2300" b="0" i="0">
                <a:solidFill>
                  <a:schemeClr val="bg1"/>
                </a:solidFill>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a:p>
            <a:pPr lvl="1"/>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4068763" y="0"/>
            <a:ext cx="4054475" cy="6858000"/>
          </a:xfrm>
        </p:spPr>
        <p:txBody>
          <a:bodyPr/>
          <a:lstStyle/>
          <a:p>
            <a:endParaRPr lang="fi-FI" noProof="0"/>
          </a:p>
        </p:txBody>
      </p:sp>
    </p:spTree>
    <p:extLst>
      <p:ext uri="{BB962C8B-B14F-4D97-AF65-F5344CB8AC3E}">
        <p14:creationId xmlns:p14="http://schemas.microsoft.com/office/powerpoint/2010/main" val="2502189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OLMIJAKO KÄYTTÖESIMERKKI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0"/>
            <a:ext cx="406879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4054418" y="0"/>
            <a:ext cx="406879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1483775"/>
            <a:ext cx="3562350" cy="3890449"/>
          </a:xfrm>
        </p:spPr>
        <p:txBody>
          <a:bodyPr anchor="ctr"/>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4294159" y="1483775"/>
            <a:ext cx="3562350" cy="3890449"/>
          </a:xfrm>
        </p:spPr>
        <p:txBody>
          <a:bodyPr anchor="ctr"/>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8123210" y="-1"/>
            <a:ext cx="4122769" cy="6858000"/>
          </a:xfrm>
        </p:spPr>
        <p:txBody>
          <a:bodyPr/>
          <a:lstStyle/>
          <a:p>
            <a:endParaRPr lang="fi-FI" noProof="0"/>
          </a:p>
        </p:txBody>
      </p:sp>
    </p:spTree>
    <p:extLst>
      <p:ext uri="{BB962C8B-B14F-4D97-AF65-F5344CB8AC3E}">
        <p14:creationId xmlns:p14="http://schemas.microsoft.com/office/powerpoint/2010/main" val="3588243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KOLMIJAKO KÄYTTÖESIMERKKI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0"/>
            <a:ext cx="406879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4054418" y="0"/>
            <a:ext cx="406879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1483775"/>
            <a:ext cx="3562350" cy="3890449"/>
          </a:xfrm>
        </p:spPr>
        <p:txBody>
          <a:bodyPr anchor="ctr"/>
          <a:lstStyle>
            <a:lvl1pPr marL="0" indent="0">
              <a:spcBef>
                <a:spcPts val="0"/>
              </a:spcBef>
              <a:buNone/>
              <a:defRPr sz="2300" b="0" i="0">
                <a:solidFill>
                  <a:schemeClr val="tx1"/>
                </a:solidFill>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4294159" y="1483775"/>
            <a:ext cx="3562350" cy="3890449"/>
          </a:xfrm>
        </p:spPr>
        <p:txBody>
          <a:bodyPr anchor="ctr"/>
          <a:lstStyle>
            <a:lvl1pPr marL="0" indent="0">
              <a:spcBef>
                <a:spcPts val="0"/>
              </a:spcBef>
              <a:buNone/>
              <a:defRPr sz="2300" b="0" i="0">
                <a:solidFill>
                  <a:schemeClr val="bg1"/>
                </a:solidFill>
                <a:latin typeface="Georgia" panose="02040502050405020303" pitchFamily="18" charset="0"/>
              </a:defRPr>
            </a:lvl1pPr>
            <a:lvl2pPr marL="457200" indent="0">
              <a:buNone/>
              <a:defRPr sz="2300" b="0" i="0">
                <a:solidFill>
                  <a:schemeClr val="bg1"/>
                </a:solidFill>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8123210" y="-1"/>
            <a:ext cx="4122769" cy="6858000"/>
          </a:xfrm>
        </p:spPr>
        <p:txBody>
          <a:bodyPr/>
          <a:lstStyle/>
          <a:p>
            <a:endParaRPr lang="fi-FI" noProof="0"/>
          </a:p>
        </p:txBody>
      </p:sp>
    </p:spTree>
    <p:extLst>
      <p:ext uri="{BB962C8B-B14F-4D97-AF65-F5344CB8AC3E}">
        <p14:creationId xmlns:p14="http://schemas.microsoft.com/office/powerpoint/2010/main" val="88851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AHTIAJAKO VÄRI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6096000" y="0"/>
            <a:ext cx="609600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1483775"/>
            <a:ext cx="5562596" cy="3890449"/>
          </a:xfrm>
        </p:spPr>
        <p:txBody>
          <a:bodyPr anchor="ctr"/>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6362701" y="1483775"/>
            <a:ext cx="5562598" cy="3890449"/>
          </a:xfrm>
        </p:spPr>
        <p:txBody>
          <a:bodyPr anchor="ctr"/>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Tree>
    <p:extLst>
      <p:ext uri="{BB962C8B-B14F-4D97-AF65-F5344CB8AC3E}">
        <p14:creationId xmlns:p14="http://schemas.microsoft.com/office/powerpoint/2010/main" val="24923050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AHTIAJAKO KÄYTTÖESIMERKKI">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650466E-BA06-BF44-A0C7-DD2604FD37F8}"/>
              </a:ext>
            </a:extLst>
          </p:cNvPr>
          <p:cNvSpPr/>
          <p:nvPr userDrawn="1"/>
        </p:nvSpPr>
        <p:spPr>
          <a:xfrm>
            <a:off x="-41334" y="0"/>
            <a:ext cx="613733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218104" y="1483775"/>
            <a:ext cx="5562764" cy="3890449"/>
          </a:xfrm>
        </p:spPr>
        <p:txBody>
          <a:bodyPr anchor="ctr"/>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6108646" y="-1"/>
            <a:ext cx="6137334" cy="6858000"/>
          </a:xfrm>
        </p:spPr>
        <p:txBody>
          <a:bodyPr/>
          <a:lstStyle/>
          <a:p>
            <a:endParaRPr lang="fi-FI" noProof="0"/>
          </a:p>
        </p:txBody>
      </p:sp>
    </p:spTree>
    <p:extLst>
      <p:ext uri="{BB962C8B-B14F-4D97-AF65-F5344CB8AC3E}">
        <p14:creationId xmlns:p14="http://schemas.microsoft.com/office/powerpoint/2010/main" val="769997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AHTIAJAKO KÄYTTÖESIMERKKI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650466E-BA06-BF44-A0C7-DD2604FD37F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6314104" y="1483776"/>
            <a:ext cx="5562764" cy="3395608"/>
          </a:xfrm>
        </p:spPr>
        <p:txBody>
          <a:bodyPr anchor="ctr"/>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0" y="-1"/>
            <a:ext cx="6054666" cy="6858000"/>
          </a:xfrm>
        </p:spPr>
        <p:txBody>
          <a:bodyPr/>
          <a:lstStyle/>
          <a:p>
            <a:endParaRPr lang="fi-FI" noProof="0"/>
          </a:p>
        </p:txBody>
      </p:sp>
      <p:pic>
        <p:nvPicPr>
          <p:cNvPr id="5" name="Picture 4" descr="Logo&#10;&#10;Description automatically generated with medium confidence">
            <a:extLst>
              <a:ext uri="{FF2B5EF4-FFF2-40B4-BE49-F238E27FC236}">
                <a16:creationId xmlns:a16="http://schemas.microsoft.com/office/drawing/2014/main" id="{AB518D5C-77B1-D94E-AB1E-CA9DE01788E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7" name="Text Placeholder 2">
            <a:extLst>
              <a:ext uri="{FF2B5EF4-FFF2-40B4-BE49-F238E27FC236}">
                <a16:creationId xmlns:a16="http://schemas.microsoft.com/office/drawing/2014/main" id="{7646917A-06E7-C040-BBCF-18F90E5BBD04}"/>
              </a:ext>
            </a:extLst>
          </p:cNvPr>
          <p:cNvSpPr>
            <a:spLocks noGrp="1"/>
          </p:cNvSpPr>
          <p:nvPr>
            <p:ph type="body" idx="16"/>
          </p:nvPr>
        </p:nvSpPr>
        <p:spPr>
          <a:xfrm>
            <a:off x="6314104" y="5063883"/>
            <a:ext cx="5562764" cy="790817"/>
          </a:xfrm>
        </p:spPr>
        <p:txBody>
          <a:bodyPr anchor="t"/>
          <a:lstStyle>
            <a:lvl1pPr marL="0" indent="0">
              <a:buNone/>
              <a:defRPr sz="1500" b="1" i="0">
                <a:latin typeface="Georgia" panose="02040502050405020303" pitchFamily="18" charset="0"/>
                <a:cs typeface="Arial" panose="020B0604020202020204" pitchFamily="34" charset="0"/>
              </a:defRPr>
            </a:lvl1pPr>
            <a:lvl2pPr marL="457200" indent="0">
              <a:buNone/>
              <a:defRPr sz="15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Tree>
    <p:extLst>
      <p:ext uri="{BB962C8B-B14F-4D97-AF65-F5344CB8AC3E}">
        <p14:creationId xmlns:p14="http://schemas.microsoft.com/office/powerpoint/2010/main" val="25433013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OKOKUV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B4A7CF-52A9-2744-A095-A908B8D40A61}"/>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7" name="Picture Placeholder 6">
            <a:extLst>
              <a:ext uri="{FF2B5EF4-FFF2-40B4-BE49-F238E27FC236}">
                <a16:creationId xmlns:a16="http://schemas.microsoft.com/office/drawing/2014/main" id="{64347C94-D7F6-5149-B2B6-878580DA36DA}"/>
              </a:ext>
            </a:extLst>
          </p:cNvPr>
          <p:cNvSpPr>
            <a:spLocks noGrp="1"/>
          </p:cNvSpPr>
          <p:nvPr>
            <p:ph type="pic" sz="quarter" idx="10"/>
          </p:nvPr>
        </p:nvSpPr>
        <p:spPr>
          <a:xfrm>
            <a:off x="0" y="0"/>
            <a:ext cx="12192000" cy="6858000"/>
          </a:xfrm>
        </p:spPr>
        <p:txBody>
          <a:bodyPr/>
          <a:lstStyle/>
          <a:p>
            <a:endParaRPr lang="fi-FI"/>
          </a:p>
        </p:txBody>
      </p:sp>
    </p:spTree>
    <p:extLst>
      <p:ext uri="{BB962C8B-B14F-4D97-AF65-F5344CB8AC3E}">
        <p14:creationId xmlns:p14="http://schemas.microsoft.com/office/powerpoint/2010/main" val="19585225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UVA KUVATEKSTILLÄ">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92CC56C-5124-B44F-BB14-8E822851C084}"/>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pic>
        <p:nvPicPr>
          <p:cNvPr id="6" name="Picture 5" descr="Logo&#10;&#10;Description automatically generated with medium confidence">
            <a:extLst>
              <a:ext uri="{FF2B5EF4-FFF2-40B4-BE49-F238E27FC236}">
                <a16:creationId xmlns:a16="http://schemas.microsoft.com/office/drawing/2014/main" id="{013F86D0-C9C4-FD45-85DA-BF8212D2826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9" name="Text Placeholder 7">
            <a:extLst>
              <a:ext uri="{FF2B5EF4-FFF2-40B4-BE49-F238E27FC236}">
                <a16:creationId xmlns:a16="http://schemas.microsoft.com/office/drawing/2014/main" id="{4618DDC4-4CB8-9F41-A4F3-94272928F707}"/>
              </a:ext>
            </a:extLst>
          </p:cNvPr>
          <p:cNvSpPr>
            <a:spLocks noGrp="1"/>
          </p:cNvSpPr>
          <p:nvPr>
            <p:ph type="body" sz="quarter" idx="13"/>
          </p:nvPr>
        </p:nvSpPr>
        <p:spPr>
          <a:xfrm>
            <a:off x="365503" y="6129789"/>
            <a:ext cx="9863378" cy="543711"/>
          </a:xfrm>
        </p:spPr>
        <p:txBody>
          <a:bodyPr/>
          <a:lstStyle>
            <a:lvl1pPr>
              <a:spcBef>
                <a:spcPts val="0"/>
              </a:spcBef>
              <a:buNone/>
              <a:defRPr sz="1800" b="0" i="0">
                <a:solidFill>
                  <a:schemeClr val="accent1"/>
                </a:solidFill>
                <a:latin typeface="Georgia" panose="02040502050405020303" pitchFamily="18" charset="0"/>
                <a:cs typeface="Arial" panose="020B0604020202020204" pitchFamily="34" charset="0"/>
              </a:defRPr>
            </a:lvl1pPr>
            <a:lvl2pPr>
              <a:buNone/>
              <a:defRPr sz="1800" b="0" i="0">
                <a:latin typeface="Georgia" panose="02040502050405020303" pitchFamily="18" charset="0"/>
              </a:defRPr>
            </a:lvl2pPr>
            <a:lvl3pPr>
              <a:buNone/>
              <a:defRPr/>
            </a:lvl3pPr>
            <a:lvl4pPr>
              <a:buNone/>
              <a:defRPr/>
            </a:lvl4pPr>
            <a:lvl5pPr>
              <a:buNone/>
              <a:defRPr/>
            </a:lvl5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1" name="Picture Placeholder 9">
            <a:extLst>
              <a:ext uri="{FF2B5EF4-FFF2-40B4-BE49-F238E27FC236}">
                <a16:creationId xmlns:a16="http://schemas.microsoft.com/office/drawing/2014/main" id="{E15EFB3B-362E-B54E-8F33-0414F89DD39D}"/>
              </a:ext>
            </a:extLst>
          </p:cNvPr>
          <p:cNvSpPr>
            <a:spLocks noGrp="1"/>
          </p:cNvSpPr>
          <p:nvPr>
            <p:ph type="pic" sz="quarter" idx="14"/>
          </p:nvPr>
        </p:nvSpPr>
        <p:spPr>
          <a:xfrm>
            <a:off x="0" y="0"/>
            <a:ext cx="12192000" cy="5919788"/>
          </a:xfrm>
        </p:spPr>
        <p:txBody>
          <a:bodyPr/>
          <a:lstStyle/>
          <a:p>
            <a:endParaRPr lang="fi-FI"/>
          </a:p>
        </p:txBody>
      </p:sp>
    </p:spTree>
    <p:extLst>
      <p:ext uri="{BB962C8B-B14F-4D97-AF65-F5344CB8AC3E}">
        <p14:creationId xmlns:p14="http://schemas.microsoft.com/office/powerpoint/2010/main" val="531594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AKSI KUVAA KUVATEKSTILLÄ">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15B939-FDDC-D043-B727-03F8A4AE38F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pic>
        <p:nvPicPr>
          <p:cNvPr id="6" name="Picture 5" descr="Logo&#10;&#10;Description automatically generated with medium confidence">
            <a:extLst>
              <a:ext uri="{FF2B5EF4-FFF2-40B4-BE49-F238E27FC236}">
                <a16:creationId xmlns:a16="http://schemas.microsoft.com/office/drawing/2014/main" id="{013F86D0-C9C4-FD45-85DA-BF8212D2826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9" name="Text Placeholder 7">
            <a:extLst>
              <a:ext uri="{FF2B5EF4-FFF2-40B4-BE49-F238E27FC236}">
                <a16:creationId xmlns:a16="http://schemas.microsoft.com/office/drawing/2014/main" id="{4618DDC4-4CB8-9F41-A4F3-94272928F707}"/>
              </a:ext>
            </a:extLst>
          </p:cNvPr>
          <p:cNvSpPr>
            <a:spLocks noGrp="1"/>
          </p:cNvSpPr>
          <p:nvPr>
            <p:ph type="body" sz="quarter" idx="13"/>
          </p:nvPr>
        </p:nvSpPr>
        <p:spPr>
          <a:xfrm>
            <a:off x="365503" y="6129789"/>
            <a:ext cx="9863378" cy="543711"/>
          </a:xfrm>
        </p:spPr>
        <p:txBody>
          <a:bodyPr/>
          <a:lstStyle>
            <a:lvl1pPr>
              <a:spcBef>
                <a:spcPts val="0"/>
              </a:spcBef>
              <a:buNone/>
              <a:defRPr sz="1800" b="0" i="0">
                <a:solidFill>
                  <a:schemeClr val="accent1"/>
                </a:solidFill>
                <a:latin typeface="Georgia" panose="02040502050405020303" pitchFamily="18" charset="0"/>
                <a:cs typeface="Arial" panose="020B0604020202020204" pitchFamily="34" charset="0"/>
              </a:defRPr>
            </a:lvl1pPr>
            <a:lvl2pPr>
              <a:buNone/>
              <a:defRPr sz="1800" b="0" i="0">
                <a:latin typeface="Georgia" panose="02040502050405020303" pitchFamily="18" charset="0"/>
              </a:defRPr>
            </a:lvl2pPr>
            <a:lvl3pPr>
              <a:buNone/>
              <a:defRPr/>
            </a:lvl3pPr>
            <a:lvl4pPr>
              <a:buNone/>
              <a:defRPr/>
            </a:lvl4pPr>
            <a:lvl5pPr>
              <a:buNone/>
              <a:defRPr/>
            </a:lvl5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1" name="Picture Placeholder 9">
            <a:extLst>
              <a:ext uri="{FF2B5EF4-FFF2-40B4-BE49-F238E27FC236}">
                <a16:creationId xmlns:a16="http://schemas.microsoft.com/office/drawing/2014/main" id="{E15EFB3B-362E-B54E-8F33-0414F89DD39D}"/>
              </a:ext>
            </a:extLst>
          </p:cNvPr>
          <p:cNvSpPr>
            <a:spLocks noGrp="1"/>
          </p:cNvSpPr>
          <p:nvPr>
            <p:ph type="pic" sz="quarter" idx="14"/>
          </p:nvPr>
        </p:nvSpPr>
        <p:spPr>
          <a:xfrm>
            <a:off x="0" y="0"/>
            <a:ext cx="5951095" cy="5919788"/>
          </a:xfrm>
        </p:spPr>
        <p:txBody>
          <a:bodyPr/>
          <a:lstStyle/>
          <a:p>
            <a:endParaRPr lang="fi-FI"/>
          </a:p>
        </p:txBody>
      </p:sp>
      <p:sp>
        <p:nvSpPr>
          <p:cNvPr id="7" name="Picture Placeholder 9">
            <a:extLst>
              <a:ext uri="{FF2B5EF4-FFF2-40B4-BE49-F238E27FC236}">
                <a16:creationId xmlns:a16="http://schemas.microsoft.com/office/drawing/2014/main" id="{3688C02F-996C-014B-A63A-A5E9141B60C5}"/>
              </a:ext>
            </a:extLst>
          </p:cNvPr>
          <p:cNvSpPr>
            <a:spLocks noGrp="1"/>
          </p:cNvSpPr>
          <p:nvPr>
            <p:ph type="pic" sz="quarter" idx="15"/>
          </p:nvPr>
        </p:nvSpPr>
        <p:spPr>
          <a:xfrm>
            <a:off x="6086006" y="0"/>
            <a:ext cx="6096000" cy="5919788"/>
          </a:xfrm>
        </p:spPr>
        <p:txBody>
          <a:bodyPr/>
          <a:lstStyle/>
          <a:p>
            <a:endParaRPr lang="fi-FI"/>
          </a:p>
        </p:txBody>
      </p:sp>
    </p:spTree>
    <p:extLst>
      <p:ext uri="{BB962C8B-B14F-4D97-AF65-F5344CB8AC3E}">
        <p14:creationId xmlns:p14="http://schemas.microsoft.com/office/powerpoint/2010/main" val="28830737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INAUS 2">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27ACA1C-0C0D-034E-8DD7-F83206FDF18A}"/>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984354" y="1483776"/>
            <a:ext cx="10223292" cy="3395608"/>
          </a:xfrm>
        </p:spPr>
        <p:txBody>
          <a:bodyPr anchor="ctr"/>
          <a:lstStyle>
            <a:lvl1pPr marL="0" indent="0">
              <a:spcBef>
                <a:spcPts val="0"/>
              </a:spcBef>
              <a:buNone/>
              <a:defRPr sz="3200" b="0" i="1">
                <a:solidFill>
                  <a:schemeClr val="bg1"/>
                </a:solidFill>
                <a:latin typeface="Georgia" panose="02040502050405020303" pitchFamily="18" charset="0"/>
              </a:defRPr>
            </a:lvl1pPr>
            <a:lvl2pPr marL="457200" indent="0">
              <a:buNone/>
              <a:defRPr sz="3200" b="0" i="1">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7" name="Text Placeholder 2">
            <a:extLst>
              <a:ext uri="{FF2B5EF4-FFF2-40B4-BE49-F238E27FC236}">
                <a16:creationId xmlns:a16="http://schemas.microsoft.com/office/drawing/2014/main" id="{7646917A-06E7-C040-BBCF-18F90E5BBD04}"/>
              </a:ext>
            </a:extLst>
          </p:cNvPr>
          <p:cNvSpPr>
            <a:spLocks noGrp="1"/>
          </p:cNvSpPr>
          <p:nvPr>
            <p:ph type="body" idx="16"/>
          </p:nvPr>
        </p:nvSpPr>
        <p:spPr>
          <a:xfrm>
            <a:off x="7823114" y="5346074"/>
            <a:ext cx="3384532" cy="1009756"/>
          </a:xfrm>
        </p:spPr>
        <p:txBody>
          <a:bodyPr anchor="t"/>
          <a:lstStyle>
            <a:lvl1pPr marL="0" indent="0">
              <a:buNone/>
              <a:defRPr sz="1500" b="1" i="0">
                <a:solidFill>
                  <a:schemeClr val="bg1"/>
                </a:solidFill>
                <a:latin typeface="Georgia" panose="02040502050405020303" pitchFamily="18" charset="0"/>
                <a:cs typeface="Arial" panose="020B0604020202020204" pitchFamily="34" charset="0"/>
              </a:defRPr>
            </a:lvl1pPr>
            <a:lvl2pPr marL="457200" indent="0">
              <a:buNone/>
              <a:defRPr sz="15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a:p>
            <a:pPr lvl="1"/>
            <a:endParaRPr lang="en-GB"/>
          </a:p>
        </p:txBody>
      </p:sp>
    </p:spTree>
    <p:extLst>
      <p:ext uri="{BB962C8B-B14F-4D97-AF65-F5344CB8AC3E}">
        <p14:creationId xmlns:p14="http://schemas.microsoft.com/office/powerpoint/2010/main" val="3556509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INAUS BRÄNDIKUVALLA">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2C869AD-BD96-C14A-AEB2-942F637BC6E2}"/>
              </a:ext>
            </a:extLst>
          </p:cNvPr>
          <p:cNvSpPr>
            <a:spLocks noGrp="1"/>
          </p:cNvSpPr>
          <p:nvPr>
            <p:ph type="pic" sz="quarter" idx="17"/>
          </p:nvPr>
        </p:nvSpPr>
        <p:spPr>
          <a:xfrm>
            <a:off x="0" y="0"/>
            <a:ext cx="12192000" cy="6858000"/>
          </a:xfrm>
        </p:spPr>
        <p:txBody>
          <a:bodyPr/>
          <a:lstStyle/>
          <a:p>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984354" y="1483776"/>
            <a:ext cx="10223292" cy="3395608"/>
          </a:xfrm>
        </p:spPr>
        <p:txBody>
          <a:bodyPr anchor="ctr"/>
          <a:lstStyle>
            <a:lvl1pPr marL="0" indent="0">
              <a:spcBef>
                <a:spcPts val="0"/>
              </a:spcBef>
              <a:buNone/>
              <a:defRPr sz="3200" b="0" i="1">
                <a:solidFill>
                  <a:schemeClr val="accent1"/>
                </a:solidFill>
                <a:latin typeface="Georgia" panose="02040502050405020303" pitchFamily="18" charset="0"/>
              </a:defRPr>
            </a:lvl1pPr>
            <a:lvl2pPr marL="457200" indent="0">
              <a:buNone/>
              <a:defRPr sz="3200" b="0" i="1">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7" name="Text Placeholder 2">
            <a:extLst>
              <a:ext uri="{FF2B5EF4-FFF2-40B4-BE49-F238E27FC236}">
                <a16:creationId xmlns:a16="http://schemas.microsoft.com/office/drawing/2014/main" id="{7646917A-06E7-C040-BBCF-18F90E5BBD04}"/>
              </a:ext>
            </a:extLst>
          </p:cNvPr>
          <p:cNvSpPr>
            <a:spLocks noGrp="1"/>
          </p:cNvSpPr>
          <p:nvPr>
            <p:ph type="body" idx="16"/>
          </p:nvPr>
        </p:nvSpPr>
        <p:spPr>
          <a:xfrm>
            <a:off x="7823114" y="5346074"/>
            <a:ext cx="3384532" cy="1009756"/>
          </a:xfrm>
        </p:spPr>
        <p:txBody>
          <a:bodyPr anchor="t"/>
          <a:lstStyle>
            <a:lvl1pPr marL="0" indent="0">
              <a:buNone/>
              <a:defRPr sz="1500" b="1" i="0">
                <a:solidFill>
                  <a:schemeClr val="accent1"/>
                </a:solidFill>
                <a:latin typeface="Georgia" panose="02040502050405020303" pitchFamily="18" charset="0"/>
                <a:cs typeface="Arial" panose="020B0604020202020204" pitchFamily="34" charset="0"/>
              </a:defRPr>
            </a:lvl1pPr>
            <a:lvl2pPr marL="457200" indent="0">
              <a:buNone/>
              <a:defRPr sz="15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Tree>
    <p:extLst>
      <p:ext uri="{BB962C8B-B14F-4D97-AF65-F5344CB8AC3E}">
        <p14:creationId xmlns:p14="http://schemas.microsoft.com/office/powerpoint/2010/main" val="6619831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ÄLILEHTI OTSIKKO 1">
    <p:bg>
      <p:bgPr>
        <a:solidFill>
          <a:srgbClr val="BEA99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8E7B409-AC43-514B-A8E4-5299EA481269}"/>
              </a:ext>
            </a:extLst>
          </p:cNvPr>
          <p:cNvSpPr/>
          <p:nvPr userDrawn="1"/>
        </p:nvSpPr>
        <p:spPr>
          <a:xfrm>
            <a:off x="0" y="0"/>
            <a:ext cx="12192000" cy="6858000"/>
          </a:xfrm>
          <a:prstGeom prst="rect">
            <a:avLst/>
          </a:prstGeom>
          <a:solidFill>
            <a:srgbClr val="BEA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2" name="Title 1">
            <a:extLst>
              <a:ext uri="{FF2B5EF4-FFF2-40B4-BE49-F238E27FC236}">
                <a16:creationId xmlns:a16="http://schemas.microsoft.com/office/drawing/2014/main" id="{904C8940-CA53-B241-B3C6-97DCD388C690}"/>
              </a:ext>
            </a:extLst>
          </p:cNvPr>
          <p:cNvSpPr>
            <a:spLocks noGrp="1"/>
          </p:cNvSpPr>
          <p:nvPr>
            <p:ph type="ctrTitle"/>
          </p:nvPr>
        </p:nvSpPr>
        <p:spPr>
          <a:xfrm>
            <a:off x="1524000" y="2088404"/>
            <a:ext cx="9144000" cy="2681191"/>
          </a:xfrm>
          <a:prstGeom prst="rect">
            <a:avLst/>
          </a:prstGeom>
        </p:spPr>
        <p:txBody>
          <a:bodyPr anchor="ctr"/>
          <a:lstStyle>
            <a:lvl1pPr algn="l">
              <a:lnSpc>
                <a:spcPct val="100000"/>
              </a:lnSpc>
              <a:defRPr sz="6600">
                <a:solidFill>
                  <a:schemeClr val="bg1"/>
                </a:solidFill>
              </a:defRPr>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spTree>
    <p:extLst>
      <p:ext uri="{BB962C8B-B14F-4D97-AF65-F5344CB8AC3E}">
        <p14:creationId xmlns:p14="http://schemas.microsoft.com/office/powerpoint/2010/main" val="7022526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ÄLILEHTI OTSIKKO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1AA8F9-A1F0-F148-9941-A3CB0FBABEEF}"/>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2" name="Title 1">
            <a:extLst>
              <a:ext uri="{FF2B5EF4-FFF2-40B4-BE49-F238E27FC236}">
                <a16:creationId xmlns:a16="http://schemas.microsoft.com/office/drawing/2014/main" id="{904C8940-CA53-B241-B3C6-97DCD388C690}"/>
              </a:ext>
            </a:extLst>
          </p:cNvPr>
          <p:cNvSpPr>
            <a:spLocks noGrp="1"/>
          </p:cNvSpPr>
          <p:nvPr>
            <p:ph type="ctrTitle"/>
          </p:nvPr>
        </p:nvSpPr>
        <p:spPr>
          <a:xfrm>
            <a:off x="1524000" y="2088404"/>
            <a:ext cx="9144000" cy="2681191"/>
          </a:xfrm>
          <a:prstGeom prst="rect">
            <a:avLst/>
          </a:prstGeom>
        </p:spPr>
        <p:txBody>
          <a:bodyPr anchor="ctr"/>
          <a:lstStyle>
            <a:lvl1pPr algn="l">
              <a:lnSpc>
                <a:spcPct val="100000"/>
              </a:lnSpc>
              <a:defRPr sz="6600">
                <a:solidFill>
                  <a:schemeClr val="bg1"/>
                </a:solidFill>
              </a:defRPr>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spTree>
    <p:extLst>
      <p:ext uri="{BB962C8B-B14F-4D97-AF65-F5344CB8AC3E}">
        <p14:creationId xmlns:p14="http://schemas.microsoft.com/office/powerpoint/2010/main" val="338928164"/>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ISTA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090E76-AB31-4B40-9E6F-0CB05B0EAC7E}"/>
              </a:ext>
            </a:extLst>
          </p:cNvPr>
          <p:cNvSpPr/>
          <p:nvPr userDrawn="1"/>
        </p:nvSpPr>
        <p:spPr>
          <a:xfrm>
            <a:off x="0" y="0"/>
            <a:ext cx="12192000" cy="59203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1379095"/>
            <a:ext cx="10515600" cy="575522"/>
          </a:xfrm>
          <a:prstGeom prst="rect">
            <a:avLst/>
          </a:prstGeom>
        </p:spPr>
        <p:txBody>
          <a:bodyPr/>
          <a:lstStyle>
            <a:lvl1pPr>
              <a:defRPr sz="3000">
                <a:solidFill>
                  <a:schemeClr val="bg1"/>
                </a:solidFill>
              </a:defRPr>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pic>
        <p:nvPicPr>
          <p:cNvPr id="6" name="Picture 5" descr="Logo&#10;&#10;Description automatically generated with medium confidence">
            <a:extLst>
              <a:ext uri="{FF2B5EF4-FFF2-40B4-BE49-F238E27FC236}">
                <a16:creationId xmlns:a16="http://schemas.microsoft.com/office/drawing/2014/main" id="{013F86D0-C9C4-FD45-85DA-BF8212D2826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9" name="Text Placeholder 2">
            <a:extLst>
              <a:ext uri="{FF2B5EF4-FFF2-40B4-BE49-F238E27FC236}">
                <a16:creationId xmlns:a16="http://schemas.microsoft.com/office/drawing/2014/main" id="{5771F2C8-4C72-9543-8994-0E84699E66F4}"/>
              </a:ext>
            </a:extLst>
          </p:cNvPr>
          <p:cNvSpPr>
            <a:spLocks noGrp="1"/>
          </p:cNvSpPr>
          <p:nvPr>
            <p:ph type="body" idx="11"/>
          </p:nvPr>
        </p:nvSpPr>
        <p:spPr>
          <a:xfrm>
            <a:off x="838199" y="2004918"/>
            <a:ext cx="10515599" cy="3411358"/>
          </a:xfrm>
        </p:spPr>
        <p:txBody>
          <a:bodyPr anchor="t"/>
          <a:lstStyle>
            <a:lvl1pPr marL="0" indent="0">
              <a:spcBef>
                <a:spcPts val="0"/>
              </a:spcBef>
              <a:buNone/>
              <a:defRPr sz="3000" b="1" i="0">
                <a:solidFill>
                  <a:schemeClr val="bg1"/>
                </a:solidFill>
                <a:latin typeface="Arial" panose="020B0604020202020204" pitchFamily="34" charset="0"/>
                <a:cs typeface="Arial" panose="020B0604020202020204" pitchFamily="34" charset="0"/>
              </a:defRPr>
            </a:lvl1pPr>
            <a:lvl2pPr marL="457200" indent="0">
              <a:buNone/>
              <a:defRPr sz="3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Tree>
    <p:extLst>
      <p:ext uri="{BB962C8B-B14F-4D97-AF65-F5344CB8AC3E}">
        <p14:creationId xmlns:p14="http://schemas.microsoft.com/office/powerpoint/2010/main" val="14685966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IITTEE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090E76-AB31-4B40-9E6F-0CB05B0EAC7E}"/>
              </a:ext>
            </a:extLst>
          </p:cNvPr>
          <p:cNvSpPr/>
          <p:nvPr userDrawn="1"/>
        </p:nvSpPr>
        <p:spPr>
          <a:xfrm>
            <a:off x="0" y="0"/>
            <a:ext cx="12192000" cy="592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1379095"/>
            <a:ext cx="10515600" cy="575522"/>
          </a:xfrm>
          <a:prstGeom prst="rect">
            <a:avLst/>
          </a:prstGeom>
        </p:spPr>
        <p:txBody>
          <a:bodyPr/>
          <a:lstStyle>
            <a:lvl1pPr>
              <a:defRPr sz="3000">
                <a:solidFill>
                  <a:schemeClr val="tx1"/>
                </a:solidFill>
              </a:defRPr>
            </a:lvl1pPr>
          </a:lstStyle>
          <a:p>
            <a:r>
              <a:rPr lang="fi-FI" noProof="0"/>
              <a:t>Click to edit Master title style</a:t>
            </a:r>
          </a:p>
        </p:txBody>
      </p:sp>
      <p:pic>
        <p:nvPicPr>
          <p:cNvPr id="6" name="Picture 5" descr="Logo&#10;&#10;Description automatically generated with medium confidence">
            <a:extLst>
              <a:ext uri="{FF2B5EF4-FFF2-40B4-BE49-F238E27FC236}">
                <a16:creationId xmlns:a16="http://schemas.microsoft.com/office/drawing/2014/main" id="{013F86D0-C9C4-FD45-85DA-BF8212D2826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10" name="Text Placeholder 2">
            <a:extLst>
              <a:ext uri="{FF2B5EF4-FFF2-40B4-BE49-F238E27FC236}">
                <a16:creationId xmlns:a16="http://schemas.microsoft.com/office/drawing/2014/main" id="{139FDE1E-3511-2C4E-BFC7-4C76B43B31DA}"/>
              </a:ext>
            </a:extLst>
          </p:cNvPr>
          <p:cNvSpPr>
            <a:spLocks noGrp="1"/>
          </p:cNvSpPr>
          <p:nvPr>
            <p:ph type="body" idx="11"/>
          </p:nvPr>
        </p:nvSpPr>
        <p:spPr>
          <a:xfrm>
            <a:off x="838199" y="2004918"/>
            <a:ext cx="5130115" cy="3318690"/>
          </a:xfrm>
        </p:spPr>
        <p:txBody>
          <a:bodyPr anchor="t"/>
          <a:lstStyle>
            <a:lvl1pPr marL="0" indent="0">
              <a:spcBef>
                <a:spcPts val="0"/>
              </a:spcBef>
              <a:buNone/>
              <a:defRPr sz="1600" b="1" i="0">
                <a:solidFill>
                  <a:schemeClr val="tx1"/>
                </a:solidFill>
                <a:latin typeface="Arial" panose="020B0604020202020204" pitchFamily="34" charset="0"/>
                <a:cs typeface="Arial" panose="020B0604020202020204" pitchFamily="34" charset="0"/>
              </a:defRPr>
            </a:lvl1pPr>
            <a:lvl2pPr marL="457200" indent="0">
              <a:buNone/>
              <a:defRPr sz="16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1" name="Text Placeholder 2">
            <a:extLst>
              <a:ext uri="{FF2B5EF4-FFF2-40B4-BE49-F238E27FC236}">
                <a16:creationId xmlns:a16="http://schemas.microsoft.com/office/drawing/2014/main" id="{FB674FD2-0BD4-BF49-9017-115079CE1EAB}"/>
              </a:ext>
            </a:extLst>
          </p:cNvPr>
          <p:cNvSpPr>
            <a:spLocks noGrp="1"/>
          </p:cNvSpPr>
          <p:nvPr>
            <p:ph type="body" idx="12"/>
          </p:nvPr>
        </p:nvSpPr>
        <p:spPr>
          <a:xfrm>
            <a:off x="6225745" y="2004918"/>
            <a:ext cx="5130115" cy="3318690"/>
          </a:xfrm>
        </p:spPr>
        <p:txBody>
          <a:bodyPr anchor="t"/>
          <a:lstStyle>
            <a:lvl1pPr marL="0" indent="0">
              <a:spcBef>
                <a:spcPts val="0"/>
              </a:spcBef>
              <a:buNone/>
              <a:defRPr sz="1600" b="1" i="0">
                <a:solidFill>
                  <a:schemeClr val="tx1"/>
                </a:solidFill>
                <a:latin typeface="Arial" panose="020B0604020202020204" pitchFamily="34" charset="0"/>
                <a:cs typeface="Arial" panose="020B0604020202020204" pitchFamily="34" charset="0"/>
              </a:defRPr>
            </a:lvl1pPr>
            <a:lvl2pPr marL="457200" indent="0">
              <a:buNone/>
              <a:defRPr sz="16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Tree>
    <p:extLst>
      <p:ext uri="{BB962C8B-B14F-4D97-AF65-F5344CB8AC3E}">
        <p14:creationId xmlns:p14="http://schemas.microsoft.com/office/powerpoint/2010/main" val="27998132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RÄNDILOPETU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9DCB8AE-9890-DE43-B3F1-9FA29E70D77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8409482" y="1483776"/>
            <a:ext cx="3467386" cy="3395608"/>
          </a:xfrm>
        </p:spPr>
        <p:txBody>
          <a:bodyPr anchor="ctr"/>
          <a:lstStyle>
            <a:lvl1pPr marL="0" indent="0" algn="ctr">
              <a:spcBef>
                <a:spcPts val="0"/>
              </a:spcBef>
              <a:buNone/>
              <a:defRPr sz="2300" b="1"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0" y="-1"/>
            <a:ext cx="4068792" cy="6858000"/>
          </a:xfrm>
        </p:spPr>
        <p:txBody>
          <a:bodyPr/>
          <a:lstStyle/>
          <a:p>
            <a:endParaRPr lang="fi-FI" noProof="0"/>
          </a:p>
        </p:txBody>
      </p:sp>
      <p:pic>
        <p:nvPicPr>
          <p:cNvPr id="5" name="Picture 4" descr="Logo&#10;&#10;Description automatically generated with medium confidence">
            <a:extLst>
              <a:ext uri="{FF2B5EF4-FFF2-40B4-BE49-F238E27FC236}">
                <a16:creationId xmlns:a16="http://schemas.microsoft.com/office/drawing/2014/main" id="{AB518D5C-77B1-D94E-AB1E-CA9DE01788E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7" name="Text Placeholder 2">
            <a:extLst>
              <a:ext uri="{FF2B5EF4-FFF2-40B4-BE49-F238E27FC236}">
                <a16:creationId xmlns:a16="http://schemas.microsoft.com/office/drawing/2014/main" id="{7646917A-06E7-C040-BBCF-18F90E5BBD04}"/>
              </a:ext>
            </a:extLst>
          </p:cNvPr>
          <p:cNvSpPr>
            <a:spLocks noGrp="1"/>
          </p:cNvSpPr>
          <p:nvPr>
            <p:ph type="body" idx="16"/>
          </p:nvPr>
        </p:nvSpPr>
        <p:spPr>
          <a:xfrm>
            <a:off x="8409481" y="5063883"/>
            <a:ext cx="3467386" cy="790817"/>
          </a:xfrm>
        </p:spPr>
        <p:txBody>
          <a:bodyPr anchor="t"/>
          <a:lstStyle>
            <a:lvl1pPr marL="0" indent="0" algn="ctr">
              <a:buNone/>
              <a:defRPr sz="1500" b="0" i="1">
                <a:latin typeface="Georgia" panose="02040502050405020303" pitchFamily="18"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sp>
        <p:nvSpPr>
          <p:cNvPr id="10" name="Picture Placeholder 3">
            <a:extLst>
              <a:ext uri="{FF2B5EF4-FFF2-40B4-BE49-F238E27FC236}">
                <a16:creationId xmlns:a16="http://schemas.microsoft.com/office/drawing/2014/main" id="{66C1485E-F86C-854C-8F4D-CB20D9A8E2EC}"/>
              </a:ext>
            </a:extLst>
          </p:cNvPr>
          <p:cNvSpPr>
            <a:spLocks noGrp="1"/>
          </p:cNvSpPr>
          <p:nvPr>
            <p:ph type="pic" sz="quarter" idx="17"/>
          </p:nvPr>
        </p:nvSpPr>
        <p:spPr>
          <a:xfrm>
            <a:off x="4092314" y="-1"/>
            <a:ext cx="4068792" cy="6858000"/>
          </a:xfrm>
        </p:spPr>
        <p:txBody>
          <a:bodyPr/>
          <a:lstStyle/>
          <a:p>
            <a:endParaRPr lang="fi-FI" noProof="0"/>
          </a:p>
        </p:txBody>
      </p:sp>
    </p:spTree>
    <p:extLst>
      <p:ext uri="{BB962C8B-B14F-4D97-AF65-F5344CB8AC3E}">
        <p14:creationId xmlns:p14="http://schemas.microsoft.com/office/powerpoint/2010/main" val="9341690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RÄNDILOPETUS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55B871-CB14-7146-97D4-FC529108C6E3}"/>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779489" y="1483776"/>
            <a:ext cx="4572000" cy="3395608"/>
          </a:xfrm>
        </p:spPr>
        <p:txBody>
          <a:bodyPr anchor="ctr"/>
          <a:lstStyle>
            <a:lvl1pPr marL="0" indent="0" algn="ctr">
              <a:spcBef>
                <a:spcPts val="0"/>
              </a:spcBef>
              <a:buNone/>
              <a:defRPr sz="2300" b="1"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p:txBody>
      </p:sp>
      <p:pic>
        <p:nvPicPr>
          <p:cNvPr id="5" name="Picture 4" descr="Logo&#10;&#10;Description automatically generated with medium confidence">
            <a:extLst>
              <a:ext uri="{FF2B5EF4-FFF2-40B4-BE49-F238E27FC236}">
                <a16:creationId xmlns:a16="http://schemas.microsoft.com/office/drawing/2014/main" id="{AB518D5C-77B1-D94E-AB1E-CA9DE01788E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246874" y="6039200"/>
            <a:ext cx="1638228" cy="634300"/>
          </a:xfrm>
          <a:prstGeom prst="rect">
            <a:avLst/>
          </a:prstGeom>
        </p:spPr>
      </p:pic>
      <p:sp>
        <p:nvSpPr>
          <p:cNvPr id="7" name="Text Placeholder 2">
            <a:extLst>
              <a:ext uri="{FF2B5EF4-FFF2-40B4-BE49-F238E27FC236}">
                <a16:creationId xmlns:a16="http://schemas.microsoft.com/office/drawing/2014/main" id="{7646917A-06E7-C040-BBCF-18F90E5BBD04}"/>
              </a:ext>
            </a:extLst>
          </p:cNvPr>
          <p:cNvSpPr>
            <a:spLocks noGrp="1"/>
          </p:cNvSpPr>
          <p:nvPr>
            <p:ph type="body" idx="16"/>
          </p:nvPr>
        </p:nvSpPr>
        <p:spPr>
          <a:xfrm>
            <a:off x="779489" y="5063883"/>
            <a:ext cx="4572000" cy="790817"/>
          </a:xfrm>
        </p:spPr>
        <p:txBody>
          <a:bodyPr anchor="t"/>
          <a:lstStyle>
            <a:lvl1pPr marL="0" indent="0" algn="ctr">
              <a:buNone/>
              <a:defRPr sz="1500" b="0" i="1">
                <a:latin typeface="Georgia" panose="02040502050405020303" pitchFamily="18"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sp>
        <p:nvSpPr>
          <p:cNvPr id="10" name="Picture Placeholder 3">
            <a:extLst>
              <a:ext uri="{FF2B5EF4-FFF2-40B4-BE49-F238E27FC236}">
                <a16:creationId xmlns:a16="http://schemas.microsoft.com/office/drawing/2014/main" id="{66C1485E-F86C-854C-8F4D-CB20D9A8E2EC}"/>
              </a:ext>
            </a:extLst>
          </p:cNvPr>
          <p:cNvSpPr>
            <a:spLocks noGrp="1"/>
          </p:cNvSpPr>
          <p:nvPr>
            <p:ph type="pic" sz="quarter" idx="17"/>
          </p:nvPr>
        </p:nvSpPr>
        <p:spPr>
          <a:xfrm>
            <a:off x="8123208" y="-1"/>
            <a:ext cx="4068792" cy="6858000"/>
          </a:xfrm>
        </p:spPr>
        <p:txBody>
          <a:bodyPr/>
          <a:lstStyle/>
          <a:p>
            <a:endParaRPr lang="fi-FI" noProof="0"/>
          </a:p>
        </p:txBody>
      </p:sp>
      <p:sp>
        <p:nvSpPr>
          <p:cNvPr id="8" name="Rectangle 7">
            <a:extLst>
              <a:ext uri="{FF2B5EF4-FFF2-40B4-BE49-F238E27FC236}">
                <a16:creationId xmlns:a16="http://schemas.microsoft.com/office/drawing/2014/main" id="{3891C178-6E34-F148-940F-05E15C7B661F}"/>
              </a:ext>
            </a:extLst>
          </p:cNvPr>
          <p:cNvSpPr/>
          <p:nvPr userDrawn="1"/>
        </p:nvSpPr>
        <p:spPr>
          <a:xfrm>
            <a:off x="6094538" y="0"/>
            <a:ext cx="202866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9D2F3DEC-9E8C-FE4C-B57C-8D3E6F47D213}"/>
              </a:ext>
            </a:extLst>
          </p:cNvPr>
          <p:cNvSpPr/>
          <p:nvPr userDrawn="1"/>
        </p:nvSpPr>
        <p:spPr>
          <a:xfrm>
            <a:off x="8128935" y="0"/>
            <a:ext cx="2028669" cy="6858000"/>
          </a:xfrm>
          <a:prstGeom prst="rect">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Tree>
    <p:extLst>
      <p:ext uri="{BB962C8B-B14F-4D97-AF65-F5344CB8AC3E}">
        <p14:creationId xmlns:p14="http://schemas.microsoft.com/office/powerpoint/2010/main" val="804587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AKAKANSI">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D76D147-9687-9344-8C8D-BD2F36364574}"/>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7" name="Rectangle 6">
            <a:extLst>
              <a:ext uri="{FF2B5EF4-FFF2-40B4-BE49-F238E27FC236}">
                <a16:creationId xmlns:a16="http://schemas.microsoft.com/office/drawing/2014/main" id="{485E0F3C-DB79-0649-9FDA-521305556C69}"/>
              </a:ext>
            </a:extLst>
          </p:cNvPr>
          <p:cNvSpPr/>
          <p:nvPr userDrawn="1"/>
        </p:nvSpPr>
        <p:spPr>
          <a:xfrm>
            <a:off x="10182386" y="0"/>
            <a:ext cx="2009614" cy="102324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i-FI" noProof="0"/>
          </a:p>
        </p:txBody>
      </p:sp>
      <p:pic>
        <p:nvPicPr>
          <p:cNvPr id="9" name="Picture 8" descr="Logo&#10;&#10;Description automatically generated with medium confidence">
            <a:extLst>
              <a:ext uri="{FF2B5EF4-FFF2-40B4-BE49-F238E27FC236}">
                <a16:creationId xmlns:a16="http://schemas.microsoft.com/office/drawing/2014/main" id="{7EB11A1A-3BEF-D744-B65C-229074E7AF1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68079" y="194472"/>
            <a:ext cx="1638228" cy="634300"/>
          </a:xfrm>
          <a:prstGeom prst="rect">
            <a:avLst/>
          </a:prstGeom>
        </p:spPr>
      </p:pic>
      <p:sp>
        <p:nvSpPr>
          <p:cNvPr id="10" name="Text Placeholder 2">
            <a:extLst>
              <a:ext uri="{FF2B5EF4-FFF2-40B4-BE49-F238E27FC236}">
                <a16:creationId xmlns:a16="http://schemas.microsoft.com/office/drawing/2014/main" id="{02B85F9E-919D-2A4C-BFCD-A5FBB3C69DD3}"/>
              </a:ext>
            </a:extLst>
          </p:cNvPr>
          <p:cNvSpPr>
            <a:spLocks noGrp="1"/>
          </p:cNvSpPr>
          <p:nvPr>
            <p:ph type="body" idx="16"/>
          </p:nvPr>
        </p:nvSpPr>
        <p:spPr>
          <a:xfrm>
            <a:off x="3326065" y="5346074"/>
            <a:ext cx="2175325" cy="1009756"/>
          </a:xfrm>
        </p:spPr>
        <p:txBody>
          <a:bodyPr anchor="t"/>
          <a:lstStyle>
            <a:lvl1pPr marL="0" indent="0">
              <a:buNone/>
              <a:defRPr sz="1500" b="1" i="0">
                <a:solidFill>
                  <a:schemeClr val="bg1"/>
                </a:solidFill>
                <a:latin typeface="Georgia" panose="02040502050405020303" pitchFamily="18"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sp>
        <p:nvSpPr>
          <p:cNvPr id="11" name="Text Placeholder 2">
            <a:extLst>
              <a:ext uri="{FF2B5EF4-FFF2-40B4-BE49-F238E27FC236}">
                <a16:creationId xmlns:a16="http://schemas.microsoft.com/office/drawing/2014/main" id="{144D3AE2-5E57-E440-BDFF-C77D11465E32}"/>
              </a:ext>
            </a:extLst>
          </p:cNvPr>
          <p:cNvSpPr>
            <a:spLocks noGrp="1"/>
          </p:cNvSpPr>
          <p:nvPr>
            <p:ph type="body" idx="17"/>
          </p:nvPr>
        </p:nvSpPr>
        <p:spPr>
          <a:xfrm>
            <a:off x="6279127" y="5346074"/>
            <a:ext cx="2175325" cy="1009756"/>
          </a:xfrm>
        </p:spPr>
        <p:txBody>
          <a:bodyPr anchor="t"/>
          <a:lstStyle>
            <a:lvl1pPr marL="0" indent="0">
              <a:buNone/>
              <a:defRPr sz="1500" b="1" i="0">
                <a:solidFill>
                  <a:schemeClr val="bg1"/>
                </a:solidFill>
                <a:latin typeface="Georgia" panose="02040502050405020303" pitchFamily="18"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sp>
        <p:nvSpPr>
          <p:cNvPr id="12" name="Text Placeholder 2">
            <a:extLst>
              <a:ext uri="{FF2B5EF4-FFF2-40B4-BE49-F238E27FC236}">
                <a16:creationId xmlns:a16="http://schemas.microsoft.com/office/drawing/2014/main" id="{E177CB89-4E83-6D49-8E76-46F59C95AD76}"/>
              </a:ext>
            </a:extLst>
          </p:cNvPr>
          <p:cNvSpPr>
            <a:spLocks noGrp="1"/>
          </p:cNvSpPr>
          <p:nvPr>
            <p:ph type="body" idx="18"/>
          </p:nvPr>
        </p:nvSpPr>
        <p:spPr>
          <a:xfrm>
            <a:off x="9232189" y="5346074"/>
            <a:ext cx="2175325" cy="1009756"/>
          </a:xfrm>
        </p:spPr>
        <p:txBody>
          <a:bodyPr anchor="t"/>
          <a:lstStyle>
            <a:lvl1pPr marL="0" indent="0">
              <a:buNone/>
              <a:defRPr sz="1500" b="1" i="0">
                <a:solidFill>
                  <a:schemeClr val="bg1"/>
                </a:solidFill>
                <a:latin typeface="Georgia" panose="02040502050405020303" pitchFamily="18"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spTree>
    <p:extLst>
      <p:ext uri="{BB962C8B-B14F-4D97-AF65-F5344CB8AC3E}">
        <p14:creationId xmlns:p14="http://schemas.microsoft.com/office/powerpoint/2010/main" val="40857435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2D599-A6CC-4B43-B70B-C39A2D4B531D}"/>
              </a:ext>
            </a:extLst>
          </p:cNvPr>
          <p:cNvSpPr>
            <a:spLocks noGrp="1"/>
          </p:cNvSpPr>
          <p:nvPr>
            <p:ph type="ctrTitle"/>
          </p:nvPr>
        </p:nvSpPr>
        <p:spPr>
          <a:xfrm>
            <a:off x="1524000" y="1122363"/>
            <a:ext cx="9144000" cy="2387600"/>
          </a:xfrm>
        </p:spPr>
        <p:txBody>
          <a:bodyPr anchor="b">
            <a:normAutofit/>
          </a:bodyPr>
          <a:lstStyle>
            <a:lvl1pPr algn="ctr">
              <a:defRPr sz="4500" baseline="0"/>
            </a:lvl1pPr>
          </a:lstStyle>
          <a:p>
            <a:r>
              <a:rPr lang="en-GB"/>
              <a:t>Click to edit Master title style</a:t>
            </a:r>
            <a:endParaRPr lang="en-FI"/>
          </a:p>
        </p:txBody>
      </p:sp>
      <p:sp>
        <p:nvSpPr>
          <p:cNvPr id="3" name="Subtitle 2">
            <a:extLst>
              <a:ext uri="{FF2B5EF4-FFF2-40B4-BE49-F238E27FC236}">
                <a16:creationId xmlns:a16="http://schemas.microsoft.com/office/drawing/2014/main" id="{CF819694-6B07-E24F-BF5F-615BD30285B6}"/>
              </a:ext>
            </a:extLst>
          </p:cNvPr>
          <p:cNvSpPr>
            <a:spLocks noGrp="1"/>
          </p:cNvSpPr>
          <p:nvPr>
            <p:ph type="subTitle" idx="1"/>
          </p:nvPr>
        </p:nvSpPr>
        <p:spPr>
          <a:xfrm>
            <a:off x="1524000" y="3602038"/>
            <a:ext cx="9144000" cy="1655762"/>
          </a:xfrm>
        </p:spPr>
        <p:txBody>
          <a:bodyPr>
            <a:normAutofit/>
          </a:bodyPr>
          <a:lstStyle>
            <a:lvl1pPr marL="0" indent="0" algn="ctr">
              <a:buNone/>
              <a:defRPr sz="2000" b="1" i="0"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FI"/>
          </a:p>
        </p:txBody>
      </p:sp>
    </p:spTree>
    <p:extLst>
      <p:ext uri="{BB962C8B-B14F-4D97-AF65-F5344CB8AC3E}">
        <p14:creationId xmlns:p14="http://schemas.microsoft.com/office/powerpoint/2010/main" val="11416428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F5281-7D18-8B41-A86D-22A3E20BDFEE}"/>
              </a:ext>
            </a:extLst>
          </p:cNvPr>
          <p:cNvSpPr>
            <a:spLocks noGrp="1"/>
          </p:cNvSpPr>
          <p:nvPr>
            <p:ph type="title"/>
          </p:nvPr>
        </p:nvSpPr>
        <p:spPr/>
        <p:txBody>
          <a:bodyPr/>
          <a:lstStyle/>
          <a:p>
            <a:r>
              <a:rPr lang="en-GB"/>
              <a:t>Click to edit Master title style</a:t>
            </a:r>
            <a:endParaRPr lang="en-FI"/>
          </a:p>
        </p:txBody>
      </p:sp>
      <p:sp>
        <p:nvSpPr>
          <p:cNvPr id="3" name="Content Placeholder 2">
            <a:extLst>
              <a:ext uri="{FF2B5EF4-FFF2-40B4-BE49-F238E27FC236}">
                <a16:creationId xmlns:a16="http://schemas.microsoft.com/office/drawing/2014/main" id="{C8CD0440-A357-3749-8615-DDF9D09C506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Tree>
    <p:extLst>
      <p:ext uri="{BB962C8B-B14F-4D97-AF65-F5344CB8AC3E}">
        <p14:creationId xmlns:p14="http://schemas.microsoft.com/office/powerpoint/2010/main" val="29677918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633EF-D584-1B48-8BC9-3CD504508138}"/>
              </a:ext>
            </a:extLst>
          </p:cNvPr>
          <p:cNvSpPr>
            <a:spLocks noGrp="1"/>
          </p:cNvSpPr>
          <p:nvPr>
            <p:ph type="title"/>
          </p:nvPr>
        </p:nvSpPr>
        <p:spPr>
          <a:xfrm>
            <a:off x="982663" y="1709738"/>
            <a:ext cx="10515600" cy="2852737"/>
          </a:xfrm>
        </p:spPr>
        <p:txBody>
          <a:bodyPr anchor="b">
            <a:normAutofit/>
          </a:bodyPr>
          <a:lstStyle>
            <a:lvl1pPr>
              <a:defRPr sz="4500" baseline="0"/>
            </a:lvl1pPr>
          </a:lstStyle>
          <a:p>
            <a:r>
              <a:rPr lang="en-GB"/>
              <a:t>Click to edit Master title style</a:t>
            </a:r>
            <a:endParaRPr lang="en-FI"/>
          </a:p>
        </p:txBody>
      </p:sp>
      <p:sp>
        <p:nvSpPr>
          <p:cNvPr id="3" name="Text Placeholder 2">
            <a:extLst>
              <a:ext uri="{FF2B5EF4-FFF2-40B4-BE49-F238E27FC236}">
                <a16:creationId xmlns:a16="http://schemas.microsoft.com/office/drawing/2014/main" id="{0175F289-BCE2-BA4C-B4FB-B338D6BBF920}"/>
              </a:ext>
            </a:extLst>
          </p:cNvPr>
          <p:cNvSpPr>
            <a:spLocks noGrp="1"/>
          </p:cNvSpPr>
          <p:nvPr>
            <p:ph type="body" idx="1"/>
          </p:nvPr>
        </p:nvSpPr>
        <p:spPr>
          <a:xfrm>
            <a:off x="982663" y="4598516"/>
            <a:ext cx="10515600" cy="1500187"/>
          </a:xfrm>
        </p:spPr>
        <p:txBody>
          <a:bodyPr>
            <a:normAutofit/>
          </a:bodyPr>
          <a:lstStyle>
            <a:lvl1pPr marL="0" indent="0">
              <a:buNone/>
              <a:defRPr sz="2000" b="1" i="0" baseline="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30961751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633EF-D584-1B48-8BC9-3CD504508138}"/>
              </a:ext>
            </a:extLst>
          </p:cNvPr>
          <p:cNvSpPr>
            <a:spLocks noGrp="1"/>
          </p:cNvSpPr>
          <p:nvPr>
            <p:ph type="title"/>
          </p:nvPr>
        </p:nvSpPr>
        <p:spPr>
          <a:xfrm>
            <a:off x="982663" y="692696"/>
            <a:ext cx="10515600" cy="773435"/>
          </a:xfrm>
        </p:spPr>
        <p:txBody>
          <a:bodyPr anchor="b">
            <a:normAutofit/>
          </a:bodyPr>
          <a:lstStyle>
            <a:lvl1pPr>
              <a:defRPr sz="2500" baseline="0"/>
            </a:lvl1pPr>
          </a:lstStyle>
          <a:p>
            <a:r>
              <a:rPr lang="en-GB"/>
              <a:t>Click to edit Master title style</a:t>
            </a:r>
            <a:endParaRPr lang="en-FI"/>
          </a:p>
        </p:txBody>
      </p:sp>
      <p:sp>
        <p:nvSpPr>
          <p:cNvPr id="3" name="Text Placeholder 2">
            <a:extLst>
              <a:ext uri="{FF2B5EF4-FFF2-40B4-BE49-F238E27FC236}">
                <a16:creationId xmlns:a16="http://schemas.microsoft.com/office/drawing/2014/main" id="{0175F289-BCE2-BA4C-B4FB-B338D6BBF920}"/>
              </a:ext>
            </a:extLst>
          </p:cNvPr>
          <p:cNvSpPr>
            <a:spLocks noGrp="1"/>
          </p:cNvSpPr>
          <p:nvPr>
            <p:ph type="body" idx="1"/>
          </p:nvPr>
        </p:nvSpPr>
        <p:spPr>
          <a:xfrm>
            <a:off x="980580" y="1772816"/>
            <a:ext cx="10515600" cy="4176464"/>
          </a:xfrm>
        </p:spPr>
        <p:txBody>
          <a:bodyPr>
            <a:normAutofit/>
          </a:bodyPr>
          <a:lstStyle>
            <a:lvl1pPr marL="0" indent="0" algn="l">
              <a:buNone/>
              <a:defRPr sz="2200" b="1" i="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8531120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633EF-D584-1B48-8BC9-3CD504508138}"/>
              </a:ext>
            </a:extLst>
          </p:cNvPr>
          <p:cNvSpPr>
            <a:spLocks noGrp="1"/>
          </p:cNvSpPr>
          <p:nvPr>
            <p:ph type="title"/>
          </p:nvPr>
        </p:nvSpPr>
        <p:spPr>
          <a:xfrm>
            <a:off x="982663" y="692696"/>
            <a:ext cx="10515600" cy="773435"/>
          </a:xfrm>
        </p:spPr>
        <p:txBody>
          <a:bodyPr anchor="b">
            <a:normAutofit/>
          </a:bodyPr>
          <a:lstStyle>
            <a:lvl1pPr>
              <a:defRPr sz="2500" baseline="0"/>
            </a:lvl1pPr>
          </a:lstStyle>
          <a:p>
            <a:r>
              <a:rPr lang="en-GB"/>
              <a:t>Click to edit Master title style</a:t>
            </a:r>
            <a:endParaRPr lang="en-FI"/>
          </a:p>
        </p:txBody>
      </p:sp>
      <p:sp>
        <p:nvSpPr>
          <p:cNvPr id="3" name="Text Placeholder 2">
            <a:extLst>
              <a:ext uri="{FF2B5EF4-FFF2-40B4-BE49-F238E27FC236}">
                <a16:creationId xmlns:a16="http://schemas.microsoft.com/office/drawing/2014/main" id="{0175F289-BCE2-BA4C-B4FB-B338D6BBF920}"/>
              </a:ext>
            </a:extLst>
          </p:cNvPr>
          <p:cNvSpPr>
            <a:spLocks noGrp="1"/>
          </p:cNvSpPr>
          <p:nvPr>
            <p:ph type="body" idx="1"/>
          </p:nvPr>
        </p:nvSpPr>
        <p:spPr>
          <a:xfrm>
            <a:off x="980580" y="1772816"/>
            <a:ext cx="10515600" cy="4176464"/>
          </a:xfrm>
        </p:spPr>
        <p:txBody>
          <a:bodyPr>
            <a:normAutofit/>
          </a:bodyPr>
          <a:lstStyle>
            <a:lvl1pPr marL="0" indent="0" algn="l">
              <a:lnSpc>
                <a:spcPct val="100000"/>
              </a:lnSpc>
              <a:buNone/>
              <a:defRPr sz="2200" b="1" i="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Rectangle 3">
            <a:extLst>
              <a:ext uri="{FF2B5EF4-FFF2-40B4-BE49-F238E27FC236}">
                <a16:creationId xmlns:a16="http://schemas.microsoft.com/office/drawing/2014/main" id="{3A7FF29D-BC28-9C4D-83C2-6E85C0B04F51}"/>
              </a:ext>
            </a:extLst>
          </p:cNvPr>
          <p:cNvSpPr/>
          <p:nvPr userDrawn="1"/>
        </p:nvSpPr>
        <p:spPr>
          <a:xfrm>
            <a:off x="10416203" y="0"/>
            <a:ext cx="1367943" cy="1466131"/>
          </a:xfrm>
          <a:prstGeom prst="rect">
            <a:avLst/>
          </a:prstGeom>
          <a:solidFill>
            <a:srgbClr val="D71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xt Placeholder 2">
            <a:extLst>
              <a:ext uri="{FF2B5EF4-FFF2-40B4-BE49-F238E27FC236}">
                <a16:creationId xmlns:a16="http://schemas.microsoft.com/office/drawing/2014/main" id="{7C2DF548-2634-E140-A4A5-BD64DB5EC4B8}"/>
              </a:ext>
            </a:extLst>
          </p:cNvPr>
          <p:cNvSpPr>
            <a:spLocks noGrp="1"/>
          </p:cNvSpPr>
          <p:nvPr>
            <p:ph type="body" idx="10"/>
          </p:nvPr>
        </p:nvSpPr>
        <p:spPr>
          <a:xfrm>
            <a:off x="10416204" y="-3767"/>
            <a:ext cx="1367942" cy="1469898"/>
          </a:xfrm>
        </p:spPr>
        <p:txBody>
          <a:bodyPr vert="horz" anchor="ctr">
            <a:normAutofit/>
          </a:bodyPr>
          <a:lstStyle>
            <a:lvl1pPr marL="0" indent="0" algn="ctr">
              <a:buNone/>
              <a:defRPr sz="1250" b="0" i="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p:txBody>
      </p:sp>
    </p:spTree>
    <p:extLst>
      <p:ext uri="{BB962C8B-B14F-4D97-AF65-F5344CB8AC3E}">
        <p14:creationId xmlns:p14="http://schemas.microsoft.com/office/powerpoint/2010/main" val="18247592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633EF-D584-1B48-8BC9-3CD504508138}"/>
              </a:ext>
            </a:extLst>
          </p:cNvPr>
          <p:cNvSpPr>
            <a:spLocks noGrp="1"/>
          </p:cNvSpPr>
          <p:nvPr>
            <p:ph type="title"/>
          </p:nvPr>
        </p:nvSpPr>
        <p:spPr>
          <a:xfrm>
            <a:off x="982663" y="692696"/>
            <a:ext cx="10515600" cy="773435"/>
          </a:xfrm>
        </p:spPr>
        <p:txBody>
          <a:bodyPr anchor="b">
            <a:normAutofit/>
          </a:bodyPr>
          <a:lstStyle>
            <a:lvl1pPr>
              <a:defRPr sz="2500" baseline="0"/>
            </a:lvl1pPr>
          </a:lstStyle>
          <a:p>
            <a:r>
              <a:rPr lang="en-GB"/>
              <a:t>Click to edit Master title style</a:t>
            </a:r>
            <a:endParaRPr lang="en-FI"/>
          </a:p>
        </p:txBody>
      </p:sp>
      <p:sp>
        <p:nvSpPr>
          <p:cNvPr id="3" name="Text Placeholder 2">
            <a:extLst>
              <a:ext uri="{FF2B5EF4-FFF2-40B4-BE49-F238E27FC236}">
                <a16:creationId xmlns:a16="http://schemas.microsoft.com/office/drawing/2014/main" id="{0175F289-BCE2-BA4C-B4FB-B338D6BBF920}"/>
              </a:ext>
            </a:extLst>
          </p:cNvPr>
          <p:cNvSpPr>
            <a:spLocks noGrp="1"/>
          </p:cNvSpPr>
          <p:nvPr>
            <p:ph type="body" idx="1"/>
          </p:nvPr>
        </p:nvSpPr>
        <p:spPr>
          <a:xfrm>
            <a:off x="980580" y="1772816"/>
            <a:ext cx="10515600" cy="4176464"/>
          </a:xfrm>
        </p:spPr>
        <p:txBody>
          <a:bodyPr>
            <a:normAutofit/>
          </a:bodyPr>
          <a:lstStyle>
            <a:lvl1pPr marL="0" indent="0" algn="l">
              <a:lnSpc>
                <a:spcPct val="100000"/>
              </a:lnSpc>
              <a:buNone/>
              <a:defRPr sz="2200" b="1" i="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Rectangle 3">
            <a:extLst>
              <a:ext uri="{FF2B5EF4-FFF2-40B4-BE49-F238E27FC236}">
                <a16:creationId xmlns:a16="http://schemas.microsoft.com/office/drawing/2014/main" id="{3A7FF29D-BC28-9C4D-83C2-6E85C0B04F51}"/>
              </a:ext>
            </a:extLst>
          </p:cNvPr>
          <p:cNvSpPr/>
          <p:nvPr userDrawn="1"/>
        </p:nvSpPr>
        <p:spPr>
          <a:xfrm>
            <a:off x="10416203" y="1"/>
            <a:ext cx="1367943" cy="1268760"/>
          </a:xfrm>
          <a:prstGeom prst="rect">
            <a:avLst/>
          </a:prstGeom>
          <a:solidFill>
            <a:srgbClr val="D71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xt Placeholder 2">
            <a:extLst>
              <a:ext uri="{FF2B5EF4-FFF2-40B4-BE49-F238E27FC236}">
                <a16:creationId xmlns:a16="http://schemas.microsoft.com/office/drawing/2014/main" id="{7C2DF548-2634-E140-A4A5-BD64DB5EC4B8}"/>
              </a:ext>
            </a:extLst>
          </p:cNvPr>
          <p:cNvSpPr>
            <a:spLocks noGrp="1"/>
          </p:cNvSpPr>
          <p:nvPr>
            <p:ph type="body" idx="10"/>
          </p:nvPr>
        </p:nvSpPr>
        <p:spPr>
          <a:xfrm>
            <a:off x="10416204" y="116631"/>
            <a:ext cx="1367942" cy="1008113"/>
          </a:xfrm>
        </p:spPr>
        <p:txBody>
          <a:bodyPr vert="horz" anchor="ctr">
            <a:normAutofit/>
          </a:bodyPr>
          <a:lstStyle>
            <a:lvl1pPr marL="0" indent="0" algn="ctr">
              <a:buNone/>
              <a:defRPr sz="2000" b="0" i="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p:txBody>
      </p:sp>
    </p:spTree>
    <p:extLst>
      <p:ext uri="{BB962C8B-B14F-4D97-AF65-F5344CB8AC3E}">
        <p14:creationId xmlns:p14="http://schemas.microsoft.com/office/powerpoint/2010/main" val="3497878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920BB-34B8-7B4D-B2FF-ABFE4AD6C370}"/>
              </a:ext>
            </a:extLst>
          </p:cNvPr>
          <p:cNvSpPr>
            <a:spLocks noGrp="1"/>
          </p:cNvSpPr>
          <p:nvPr>
            <p:ph type="title"/>
          </p:nvPr>
        </p:nvSpPr>
        <p:spPr/>
        <p:txBody>
          <a:bodyPr anchor="b" anchorCtr="0"/>
          <a:lstStyle/>
          <a:p>
            <a:r>
              <a:rPr lang="en-GB"/>
              <a:t>Click to edit Master title style</a:t>
            </a:r>
            <a:endParaRPr lang="en-FI"/>
          </a:p>
        </p:txBody>
      </p:sp>
      <p:sp>
        <p:nvSpPr>
          <p:cNvPr id="3" name="Content Placeholder 2">
            <a:extLst>
              <a:ext uri="{FF2B5EF4-FFF2-40B4-BE49-F238E27FC236}">
                <a16:creationId xmlns:a16="http://schemas.microsoft.com/office/drawing/2014/main" id="{BB0166F8-8381-B645-B852-10EE468FFF5D}"/>
              </a:ext>
            </a:extLst>
          </p:cNvPr>
          <p:cNvSpPr>
            <a:spLocks noGrp="1"/>
          </p:cNvSpPr>
          <p:nvPr>
            <p:ph sz="half" idx="1"/>
          </p:nvPr>
        </p:nvSpPr>
        <p:spPr>
          <a:xfrm>
            <a:off x="982663" y="1916159"/>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Content Placeholder 3">
            <a:extLst>
              <a:ext uri="{FF2B5EF4-FFF2-40B4-BE49-F238E27FC236}">
                <a16:creationId xmlns:a16="http://schemas.microsoft.com/office/drawing/2014/main" id="{400135DE-CC8D-954F-AFF6-AD5894B5973E}"/>
              </a:ext>
            </a:extLst>
          </p:cNvPr>
          <p:cNvSpPr>
            <a:spLocks noGrp="1"/>
          </p:cNvSpPr>
          <p:nvPr>
            <p:ph sz="half" idx="2"/>
          </p:nvPr>
        </p:nvSpPr>
        <p:spPr>
          <a:xfrm>
            <a:off x="6316663" y="1916159"/>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Tree>
    <p:extLst>
      <p:ext uri="{BB962C8B-B14F-4D97-AF65-F5344CB8AC3E}">
        <p14:creationId xmlns:p14="http://schemas.microsoft.com/office/powerpoint/2010/main" val="20678942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E13B9-43B4-C94A-A8E9-EA626310E9FB}"/>
              </a:ext>
            </a:extLst>
          </p:cNvPr>
          <p:cNvSpPr>
            <a:spLocks noGrp="1"/>
          </p:cNvSpPr>
          <p:nvPr>
            <p:ph type="title"/>
          </p:nvPr>
        </p:nvSpPr>
        <p:spPr>
          <a:xfrm>
            <a:off x="982663" y="356071"/>
            <a:ext cx="10515600" cy="1325563"/>
          </a:xfrm>
        </p:spPr>
        <p:txBody>
          <a:bodyPr/>
          <a:lstStyle/>
          <a:p>
            <a:r>
              <a:rPr lang="en-GB"/>
              <a:t>Click to edit Master title style</a:t>
            </a:r>
            <a:endParaRPr lang="en-FI"/>
          </a:p>
        </p:txBody>
      </p:sp>
      <p:sp>
        <p:nvSpPr>
          <p:cNvPr id="3" name="Text Placeholder 2">
            <a:extLst>
              <a:ext uri="{FF2B5EF4-FFF2-40B4-BE49-F238E27FC236}">
                <a16:creationId xmlns:a16="http://schemas.microsoft.com/office/drawing/2014/main" id="{73BB524D-1190-3845-B36F-1DA85D13D3A5}"/>
              </a:ext>
            </a:extLst>
          </p:cNvPr>
          <p:cNvSpPr>
            <a:spLocks noGrp="1"/>
          </p:cNvSpPr>
          <p:nvPr>
            <p:ph type="body" idx="1"/>
          </p:nvPr>
        </p:nvSpPr>
        <p:spPr>
          <a:xfrm>
            <a:off x="984636"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0661FF6-97D1-4644-BAA8-C626ABAB0137}"/>
              </a:ext>
            </a:extLst>
          </p:cNvPr>
          <p:cNvSpPr>
            <a:spLocks noGrp="1"/>
          </p:cNvSpPr>
          <p:nvPr>
            <p:ph sz="half" idx="2"/>
          </p:nvPr>
        </p:nvSpPr>
        <p:spPr>
          <a:xfrm>
            <a:off x="984636"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5" name="Text Placeholder 4">
            <a:extLst>
              <a:ext uri="{FF2B5EF4-FFF2-40B4-BE49-F238E27FC236}">
                <a16:creationId xmlns:a16="http://schemas.microsoft.com/office/drawing/2014/main" id="{1870154A-8E73-B84E-9B6C-615601F72AA6}"/>
              </a:ext>
            </a:extLst>
          </p:cNvPr>
          <p:cNvSpPr>
            <a:spLocks noGrp="1"/>
          </p:cNvSpPr>
          <p:nvPr>
            <p:ph type="body" sz="quarter" idx="3"/>
          </p:nvPr>
        </p:nvSpPr>
        <p:spPr>
          <a:xfrm>
            <a:off x="6317048"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99E5D0-3FAD-614F-A35A-F45099E87F2F}"/>
              </a:ext>
            </a:extLst>
          </p:cNvPr>
          <p:cNvSpPr>
            <a:spLocks noGrp="1"/>
          </p:cNvSpPr>
          <p:nvPr>
            <p:ph sz="quarter" idx="4"/>
          </p:nvPr>
        </p:nvSpPr>
        <p:spPr>
          <a:xfrm>
            <a:off x="6317048"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Tree>
    <p:extLst>
      <p:ext uri="{BB962C8B-B14F-4D97-AF65-F5344CB8AC3E}">
        <p14:creationId xmlns:p14="http://schemas.microsoft.com/office/powerpoint/2010/main" val="16693953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EC50C-05EB-534C-9963-8F2BE7ED462D}"/>
              </a:ext>
            </a:extLst>
          </p:cNvPr>
          <p:cNvSpPr>
            <a:spLocks noGrp="1"/>
          </p:cNvSpPr>
          <p:nvPr>
            <p:ph type="title"/>
          </p:nvPr>
        </p:nvSpPr>
        <p:spPr>
          <a:xfrm>
            <a:off x="982663" y="1211263"/>
            <a:ext cx="10515600" cy="685753"/>
          </a:xfrm>
        </p:spPr>
        <p:txBody>
          <a:bodyPr/>
          <a:lstStyle/>
          <a:p>
            <a:r>
              <a:rPr lang="en-GB"/>
              <a:t>Click to edit Master title style</a:t>
            </a:r>
            <a:endParaRPr lang="en-FI"/>
          </a:p>
        </p:txBody>
      </p:sp>
    </p:spTree>
    <p:extLst>
      <p:ext uri="{BB962C8B-B14F-4D97-AF65-F5344CB8AC3E}">
        <p14:creationId xmlns:p14="http://schemas.microsoft.com/office/powerpoint/2010/main" val="22876625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89323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wearing costumes&#10;&#10;Description automatically generated">
            <a:extLst>
              <a:ext uri="{FF2B5EF4-FFF2-40B4-BE49-F238E27FC236}">
                <a16:creationId xmlns:a16="http://schemas.microsoft.com/office/drawing/2014/main" id="{B5968ED0-F884-774A-B6C8-EC98259706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7AE1AD57-3FAF-5343-A64E-B2AC29C1724E}"/>
              </a:ext>
            </a:extLst>
          </p:cNvPr>
          <p:cNvSpPr/>
          <p:nvPr userDrawn="1"/>
        </p:nvSpPr>
        <p:spPr>
          <a:xfrm>
            <a:off x="0" y="5517232"/>
            <a:ext cx="12192000" cy="476672"/>
          </a:xfrm>
          <a:prstGeom prst="rect">
            <a:avLst/>
          </a:prstGeom>
          <a:solidFill>
            <a:srgbClr val="D71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Picture 5">
            <a:extLst>
              <a:ext uri="{FF2B5EF4-FFF2-40B4-BE49-F238E27FC236}">
                <a16:creationId xmlns:a16="http://schemas.microsoft.com/office/drawing/2014/main" id="{556E7715-A2B4-A04E-AAB5-A6D08D5AC431}"/>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4643543" y="0"/>
            <a:ext cx="2904915" cy="1124744"/>
          </a:xfrm>
          <a:prstGeom prst="rect">
            <a:avLst/>
          </a:prstGeom>
        </p:spPr>
      </p:pic>
      <p:sp>
        <p:nvSpPr>
          <p:cNvPr id="7" name="Title 1">
            <a:extLst>
              <a:ext uri="{FF2B5EF4-FFF2-40B4-BE49-F238E27FC236}">
                <a16:creationId xmlns:a16="http://schemas.microsoft.com/office/drawing/2014/main" id="{65326B1B-7DA7-BA4A-AFDE-304FFE12803C}"/>
              </a:ext>
            </a:extLst>
          </p:cNvPr>
          <p:cNvSpPr>
            <a:spLocks noGrp="1"/>
          </p:cNvSpPr>
          <p:nvPr>
            <p:ph type="title"/>
          </p:nvPr>
        </p:nvSpPr>
        <p:spPr>
          <a:xfrm>
            <a:off x="838200" y="5427277"/>
            <a:ext cx="10515600" cy="476672"/>
          </a:xfrm>
        </p:spPr>
        <p:txBody>
          <a:bodyPr anchor="b">
            <a:normAutofit/>
          </a:bodyPr>
          <a:lstStyle>
            <a:lvl1pPr algn="ctr">
              <a:defRPr sz="2000" baseline="0">
                <a:solidFill>
                  <a:schemeClr val="bg1"/>
                </a:solidFill>
              </a:defRPr>
            </a:lvl1pPr>
          </a:lstStyle>
          <a:p>
            <a:r>
              <a:rPr lang="en-GB"/>
              <a:t>Click to edit Master title style</a:t>
            </a:r>
            <a:endParaRPr lang="en-FI"/>
          </a:p>
        </p:txBody>
      </p:sp>
    </p:spTree>
    <p:extLst>
      <p:ext uri="{BB962C8B-B14F-4D97-AF65-F5344CB8AC3E}">
        <p14:creationId xmlns:p14="http://schemas.microsoft.com/office/powerpoint/2010/main" val="5124022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Blank">
    <p:bg>
      <p:bgPr>
        <a:solidFill>
          <a:schemeClr val="bg1"/>
        </a:solidFill>
        <a:effectLst/>
      </p:bgPr>
    </p:bg>
    <p:spTree>
      <p:nvGrpSpPr>
        <p:cNvPr id="1" name=""/>
        <p:cNvGrpSpPr/>
        <p:nvPr/>
      </p:nvGrpSpPr>
      <p:grpSpPr>
        <a:xfrm>
          <a:off x="0" y="0"/>
          <a:ext cx="0" cy="0"/>
          <a:chOff x="0" y="0"/>
          <a:chExt cx="0" cy="0"/>
        </a:xfrm>
      </p:grpSpPr>
      <p:pic>
        <p:nvPicPr>
          <p:cNvPr id="5" name="Picture 4" descr="A group of people standing next to a tree&#10;&#10;Description automatically generated">
            <a:extLst>
              <a:ext uri="{FF2B5EF4-FFF2-40B4-BE49-F238E27FC236}">
                <a16:creationId xmlns:a16="http://schemas.microsoft.com/office/drawing/2014/main" id="{364B6EBB-814A-5046-B153-32C5EE2247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12192000" cy="6885384"/>
          </a:xfrm>
          <a:prstGeom prst="rect">
            <a:avLst/>
          </a:prstGeom>
        </p:spPr>
      </p:pic>
      <p:sp>
        <p:nvSpPr>
          <p:cNvPr id="4" name="Rectangle 3">
            <a:extLst>
              <a:ext uri="{FF2B5EF4-FFF2-40B4-BE49-F238E27FC236}">
                <a16:creationId xmlns:a16="http://schemas.microsoft.com/office/drawing/2014/main" id="{7AE1AD57-3FAF-5343-A64E-B2AC29C1724E}"/>
              </a:ext>
            </a:extLst>
          </p:cNvPr>
          <p:cNvSpPr/>
          <p:nvPr userDrawn="1"/>
        </p:nvSpPr>
        <p:spPr>
          <a:xfrm>
            <a:off x="0" y="5733256"/>
            <a:ext cx="12192000" cy="476672"/>
          </a:xfrm>
          <a:prstGeom prst="rect">
            <a:avLst/>
          </a:prstGeom>
          <a:solidFill>
            <a:srgbClr val="D71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Picture 5">
            <a:extLst>
              <a:ext uri="{FF2B5EF4-FFF2-40B4-BE49-F238E27FC236}">
                <a16:creationId xmlns:a16="http://schemas.microsoft.com/office/drawing/2014/main" id="{556E7715-A2B4-A04E-AAB5-A6D08D5AC431}"/>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4721700" y="0"/>
            <a:ext cx="2748601" cy="1064221"/>
          </a:xfrm>
          <a:prstGeom prst="rect">
            <a:avLst/>
          </a:prstGeom>
        </p:spPr>
      </p:pic>
      <p:sp>
        <p:nvSpPr>
          <p:cNvPr id="7" name="Title 1">
            <a:extLst>
              <a:ext uri="{FF2B5EF4-FFF2-40B4-BE49-F238E27FC236}">
                <a16:creationId xmlns:a16="http://schemas.microsoft.com/office/drawing/2014/main" id="{65326B1B-7DA7-BA4A-AFDE-304FFE12803C}"/>
              </a:ext>
            </a:extLst>
          </p:cNvPr>
          <p:cNvSpPr>
            <a:spLocks noGrp="1"/>
          </p:cNvSpPr>
          <p:nvPr>
            <p:ph type="title"/>
          </p:nvPr>
        </p:nvSpPr>
        <p:spPr>
          <a:xfrm>
            <a:off x="838200" y="5643301"/>
            <a:ext cx="10515600" cy="476672"/>
          </a:xfrm>
        </p:spPr>
        <p:txBody>
          <a:bodyPr anchor="b">
            <a:normAutofit/>
          </a:bodyPr>
          <a:lstStyle>
            <a:lvl1pPr algn="ctr">
              <a:defRPr sz="2000" baseline="0">
                <a:solidFill>
                  <a:schemeClr val="bg1"/>
                </a:solidFill>
              </a:defRPr>
            </a:lvl1pPr>
          </a:lstStyle>
          <a:p>
            <a:r>
              <a:rPr lang="en-GB"/>
              <a:t>Click to edit Master title style</a:t>
            </a:r>
            <a:endParaRPr lang="en-FI"/>
          </a:p>
        </p:txBody>
      </p:sp>
    </p:spTree>
    <p:extLst>
      <p:ext uri="{BB962C8B-B14F-4D97-AF65-F5344CB8AC3E}">
        <p14:creationId xmlns:p14="http://schemas.microsoft.com/office/powerpoint/2010/main" val="23670455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Blank">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E1AD57-3FAF-5343-A64E-B2AC29C1724E}"/>
              </a:ext>
            </a:extLst>
          </p:cNvPr>
          <p:cNvSpPr/>
          <p:nvPr userDrawn="1"/>
        </p:nvSpPr>
        <p:spPr>
          <a:xfrm>
            <a:off x="22088" y="0"/>
            <a:ext cx="12192000" cy="6858000"/>
          </a:xfrm>
          <a:prstGeom prst="rect">
            <a:avLst/>
          </a:prstGeom>
          <a:solidFill>
            <a:srgbClr val="D71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Picture 5">
            <a:extLst>
              <a:ext uri="{FF2B5EF4-FFF2-40B4-BE49-F238E27FC236}">
                <a16:creationId xmlns:a16="http://schemas.microsoft.com/office/drawing/2014/main" id="{556E7715-A2B4-A04E-AAB5-A6D08D5AC431}"/>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4643543" y="0"/>
            <a:ext cx="2904915" cy="1124744"/>
          </a:xfrm>
          <a:prstGeom prst="rect">
            <a:avLst/>
          </a:prstGeom>
        </p:spPr>
      </p:pic>
      <p:sp>
        <p:nvSpPr>
          <p:cNvPr id="7" name="Title 1">
            <a:extLst>
              <a:ext uri="{FF2B5EF4-FFF2-40B4-BE49-F238E27FC236}">
                <a16:creationId xmlns:a16="http://schemas.microsoft.com/office/drawing/2014/main" id="{65326B1B-7DA7-BA4A-AFDE-304FFE12803C}"/>
              </a:ext>
            </a:extLst>
          </p:cNvPr>
          <p:cNvSpPr>
            <a:spLocks noGrp="1"/>
          </p:cNvSpPr>
          <p:nvPr>
            <p:ph type="title"/>
          </p:nvPr>
        </p:nvSpPr>
        <p:spPr>
          <a:xfrm>
            <a:off x="838200" y="1484784"/>
            <a:ext cx="10515600" cy="1728192"/>
          </a:xfrm>
        </p:spPr>
        <p:txBody>
          <a:bodyPr anchor="b">
            <a:normAutofit/>
          </a:bodyPr>
          <a:lstStyle>
            <a:lvl1pPr algn="ctr">
              <a:defRPr sz="3000" baseline="0">
                <a:solidFill>
                  <a:schemeClr val="bg1"/>
                </a:solidFill>
              </a:defRPr>
            </a:lvl1pPr>
          </a:lstStyle>
          <a:p>
            <a:r>
              <a:rPr lang="en-GB"/>
              <a:t>Click to edit Master title style</a:t>
            </a:r>
            <a:endParaRPr lang="en-FI"/>
          </a:p>
        </p:txBody>
      </p:sp>
    </p:spTree>
    <p:extLst>
      <p:ext uri="{BB962C8B-B14F-4D97-AF65-F5344CB8AC3E}">
        <p14:creationId xmlns:p14="http://schemas.microsoft.com/office/powerpoint/2010/main" val="36342327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Blank">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E1AD57-3FAF-5343-A64E-B2AC29C1724E}"/>
              </a:ext>
            </a:extLst>
          </p:cNvPr>
          <p:cNvSpPr/>
          <p:nvPr userDrawn="1"/>
        </p:nvSpPr>
        <p:spPr>
          <a:xfrm>
            <a:off x="0" y="-27384"/>
            <a:ext cx="12192000" cy="6858000"/>
          </a:xfrm>
          <a:prstGeom prst="rect">
            <a:avLst/>
          </a:prstGeom>
          <a:solidFill>
            <a:srgbClr val="D71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itle 1">
            <a:extLst>
              <a:ext uri="{FF2B5EF4-FFF2-40B4-BE49-F238E27FC236}">
                <a16:creationId xmlns:a16="http://schemas.microsoft.com/office/drawing/2014/main" id="{65326B1B-7DA7-BA4A-AFDE-304FFE12803C}"/>
              </a:ext>
            </a:extLst>
          </p:cNvPr>
          <p:cNvSpPr>
            <a:spLocks noGrp="1"/>
          </p:cNvSpPr>
          <p:nvPr>
            <p:ph type="title"/>
          </p:nvPr>
        </p:nvSpPr>
        <p:spPr>
          <a:xfrm>
            <a:off x="838200" y="415862"/>
            <a:ext cx="10515600" cy="1728192"/>
          </a:xfrm>
        </p:spPr>
        <p:txBody>
          <a:bodyPr anchor="b">
            <a:normAutofit/>
          </a:bodyPr>
          <a:lstStyle>
            <a:lvl1pPr algn="ctr">
              <a:defRPr sz="2500" b="0" baseline="0">
                <a:solidFill>
                  <a:schemeClr val="bg1"/>
                </a:solidFill>
              </a:defRPr>
            </a:lvl1pPr>
          </a:lstStyle>
          <a:p>
            <a:r>
              <a:rPr lang="en-GB"/>
              <a:t>Click to edit Master title style</a:t>
            </a:r>
            <a:endParaRPr lang="en-FI"/>
          </a:p>
        </p:txBody>
      </p:sp>
      <p:sp>
        <p:nvSpPr>
          <p:cNvPr id="5" name="Text Placeholder 4">
            <a:extLst>
              <a:ext uri="{FF2B5EF4-FFF2-40B4-BE49-F238E27FC236}">
                <a16:creationId xmlns:a16="http://schemas.microsoft.com/office/drawing/2014/main" id="{F3DED7A8-6D99-1043-A4D0-F2D8CA3BE216}"/>
              </a:ext>
            </a:extLst>
          </p:cNvPr>
          <p:cNvSpPr>
            <a:spLocks noGrp="1"/>
          </p:cNvSpPr>
          <p:nvPr>
            <p:ph type="body" sz="quarter" idx="10"/>
          </p:nvPr>
        </p:nvSpPr>
        <p:spPr>
          <a:xfrm>
            <a:off x="1523492" y="3612833"/>
            <a:ext cx="9145016" cy="3056527"/>
          </a:xfrm>
        </p:spPr>
        <p:txBody>
          <a:bodyPr/>
          <a:lstStyle>
            <a:lvl1pPr>
              <a:buClr>
                <a:schemeClr val="bg1"/>
              </a:buClr>
              <a:buFont typeface="Courier New" panose="02070309020205020404" pitchFamily="49" charset="0"/>
              <a:buChar char="o"/>
              <a:defRPr sz="2200" b="1">
                <a:solidFill>
                  <a:schemeClr val="bg1"/>
                </a:solidFill>
              </a:defRPr>
            </a:lvl1pPr>
            <a:lvl2pPr>
              <a:buClr>
                <a:schemeClr val="bg1"/>
              </a:buClr>
              <a:buFont typeface="Courier New" panose="02070309020205020404" pitchFamily="49" charset="0"/>
              <a:buChar char="o"/>
              <a:defRPr sz="2000" b="1">
                <a:solidFill>
                  <a:schemeClr val="bg1"/>
                </a:solidFill>
              </a:defRPr>
            </a:lvl2pPr>
            <a:lvl3pPr>
              <a:buClr>
                <a:schemeClr val="bg1"/>
              </a:buClr>
              <a:buFont typeface="Courier New" panose="02070309020205020404" pitchFamily="49" charset="0"/>
              <a:buChar char="o"/>
              <a:defRPr sz="2000" b="1">
                <a:solidFill>
                  <a:schemeClr val="bg1"/>
                </a:solidFill>
              </a:defRPr>
            </a:lvl3pPr>
            <a:lvl4pPr>
              <a:buClr>
                <a:schemeClr val="bg1"/>
              </a:buClr>
              <a:buFont typeface="Courier New" panose="02070309020205020404" pitchFamily="49" charset="0"/>
              <a:buChar char="o"/>
              <a:defRPr sz="2000" b="1">
                <a:solidFill>
                  <a:schemeClr val="bg1"/>
                </a:solidFill>
              </a:defRPr>
            </a:lvl4pPr>
            <a:lvl5pPr>
              <a:buClr>
                <a:schemeClr val="bg1"/>
              </a:buClr>
              <a:buFont typeface="Courier New" panose="02070309020205020404" pitchFamily="49" charset="0"/>
              <a:buChar char="o"/>
              <a:defRPr sz="2000" b="1">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13" name="Text Placeholder 11">
            <a:extLst>
              <a:ext uri="{FF2B5EF4-FFF2-40B4-BE49-F238E27FC236}">
                <a16:creationId xmlns:a16="http://schemas.microsoft.com/office/drawing/2014/main" id="{54A0A8E4-4739-0D4E-9D28-E7B3BF7A75C6}"/>
              </a:ext>
            </a:extLst>
          </p:cNvPr>
          <p:cNvSpPr>
            <a:spLocks noGrp="1"/>
          </p:cNvSpPr>
          <p:nvPr>
            <p:ph type="body" sz="quarter" idx="11"/>
          </p:nvPr>
        </p:nvSpPr>
        <p:spPr>
          <a:xfrm>
            <a:off x="1235869" y="2433969"/>
            <a:ext cx="9720263" cy="544512"/>
          </a:xfrm>
        </p:spPr>
        <p:txBody>
          <a:bodyPr/>
          <a:lstStyle>
            <a:lvl1pPr algn="ctr">
              <a:buFontTx/>
              <a:buNone/>
              <a:defRPr sz="3200" b="1">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9319662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Blank">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snow, outdoor, person, nature&#10;&#10;Description automatically generated">
            <a:extLst>
              <a:ext uri="{FF2B5EF4-FFF2-40B4-BE49-F238E27FC236}">
                <a16:creationId xmlns:a16="http://schemas.microsoft.com/office/drawing/2014/main" id="{6688297F-D14D-154F-A2C7-3425918A422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2192000" cy="6961764"/>
          </a:xfrm>
          <a:prstGeom prst="rect">
            <a:avLst/>
          </a:prstGeom>
        </p:spPr>
      </p:pic>
      <p:sp>
        <p:nvSpPr>
          <p:cNvPr id="7" name="Title 1">
            <a:extLst>
              <a:ext uri="{FF2B5EF4-FFF2-40B4-BE49-F238E27FC236}">
                <a16:creationId xmlns:a16="http://schemas.microsoft.com/office/drawing/2014/main" id="{65326B1B-7DA7-BA4A-AFDE-304FFE12803C}"/>
              </a:ext>
            </a:extLst>
          </p:cNvPr>
          <p:cNvSpPr>
            <a:spLocks noGrp="1"/>
          </p:cNvSpPr>
          <p:nvPr>
            <p:ph type="title"/>
          </p:nvPr>
        </p:nvSpPr>
        <p:spPr>
          <a:xfrm>
            <a:off x="3070448" y="3247494"/>
            <a:ext cx="6051104" cy="720080"/>
          </a:xfrm>
        </p:spPr>
        <p:txBody>
          <a:bodyPr anchor="b">
            <a:normAutofit/>
          </a:bodyPr>
          <a:lstStyle>
            <a:lvl1pPr algn="ctr">
              <a:defRPr sz="2500" b="0" baseline="0">
                <a:solidFill>
                  <a:schemeClr val="bg1"/>
                </a:solidFill>
              </a:defRPr>
            </a:lvl1pPr>
          </a:lstStyle>
          <a:p>
            <a:r>
              <a:rPr lang="en-GB"/>
              <a:t>Click to edit Master title style</a:t>
            </a:r>
            <a:endParaRPr lang="en-FI"/>
          </a:p>
        </p:txBody>
      </p:sp>
      <p:sp>
        <p:nvSpPr>
          <p:cNvPr id="5" name="Text Placeholder 4">
            <a:extLst>
              <a:ext uri="{FF2B5EF4-FFF2-40B4-BE49-F238E27FC236}">
                <a16:creationId xmlns:a16="http://schemas.microsoft.com/office/drawing/2014/main" id="{F3DED7A8-6D99-1043-A4D0-F2D8CA3BE216}"/>
              </a:ext>
            </a:extLst>
          </p:cNvPr>
          <p:cNvSpPr>
            <a:spLocks noGrp="1"/>
          </p:cNvSpPr>
          <p:nvPr>
            <p:ph type="body" sz="quarter" idx="10"/>
          </p:nvPr>
        </p:nvSpPr>
        <p:spPr>
          <a:xfrm>
            <a:off x="2819636" y="4725144"/>
            <a:ext cx="6552728" cy="1346592"/>
          </a:xfrm>
        </p:spPr>
        <p:txBody>
          <a:bodyPr/>
          <a:lstStyle>
            <a:lvl1pPr>
              <a:buNone/>
              <a:defRPr sz="2200" b="1">
                <a:solidFill>
                  <a:schemeClr val="bg1"/>
                </a:solidFill>
              </a:defRPr>
            </a:lvl1pPr>
            <a:lvl2pPr>
              <a:buFontTx/>
              <a:buNone/>
              <a:defRPr sz="2000" b="1">
                <a:solidFill>
                  <a:schemeClr val="bg1"/>
                </a:solidFill>
              </a:defRPr>
            </a:lvl2pPr>
            <a:lvl3pPr>
              <a:buFontTx/>
              <a:buNone/>
              <a:defRPr sz="2000" b="1">
                <a:solidFill>
                  <a:schemeClr val="bg1"/>
                </a:solidFill>
              </a:defRPr>
            </a:lvl3pPr>
            <a:lvl4pPr>
              <a:buFontTx/>
              <a:buNone/>
              <a:defRPr sz="2000" b="1">
                <a:solidFill>
                  <a:schemeClr val="bg1"/>
                </a:solidFill>
              </a:defRPr>
            </a:lvl4pPr>
            <a:lvl5pPr>
              <a:buFontTx/>
              <a:buNone/>
              <a:defRPr sz="2000" b="1">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13" name="Text Placeholder 11">
            <a:extLst>
              <a:ext uri="{FF2B5EF4-FFF2-40B4-BE49-F238E27FC236}">
                <a16:creationId xmlns:a16="http://schemas.microsoft.com/office/drawing/2014/main" id="{54A0A8E4-4739-0D4E-9D28-E7B3BF7A75C6}"/>
              </a:ext>
            </a:extLst>
          </p:cNvPr>
          <p:cNvSpPr>
            <a:spLocks noGrp="1"/>
          </p:cNvSpPr>
          <p:nvPr>
            <p:ph type="body" sz="quarter" idx="11"/>
          </p:nvPr>
        </p:nvSpPr>
        <p:spPr>
          <a:xfrm>
            <a:off x="1235869" y="4074103"/>
            <a:ext cx="9720263" cy="544512"/>
          </a:xfrm>
        </p:spPr>
        <p:txBody>
          <a:bodyPr/>
          <a:lstStyle>
            <a:lvl1pPr algn="ctr">
              <a:buFontTx/>
              <a:buNone/>
              <a:defRPr sz="3200" b="1">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41986946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_Blank">
    <p:bg>
      <p:bgPr>
        <a:solidFill>
          <a:schemeClr val="bg1"/>
        </a:solidFill>
        <a:effectLst/>
      </p:bgPr>
    </p:bg>
    <p:spTree>
      <p:nvGrpSpPr>
        <p:cNvPr id="1" name=""/>
        <p:cNvGrpSpPr/>
        <p:nvPr/>
      </p:nvGrpSpPr>
      <p:grpSpPr>
        <a:xfrm>
          <a:off x="0" y="0"/>
          <a:ext cx="0" cy="0"/>
          <a:chOff x="0" y="0"/>
          <a:chExt cx="0" cy="0"/>
        </a:xfrm>
      </p:grpSpPr>
      <p:pic>
        <p:nvPicPr>
          <p:cNvPr id="12" name="Picture 11" descr="A picture containing person, outdoor&#10;&#10;Description automatically generated">
            <a:extLst>
              <a:ext uri="{FF2B5EF4-FFF2-40B4-BE49-F238E27FC236}">
                <a16:creationId xmlns:a16="http://schemas.microsoft.com/office/drawing/2014/main" id="{BA2DF1D5-6F12-A340-9879-BA1388C3912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65326B1B-7DA7-BA4A-AFDE-304FFE12803C}"/>
              </a:ext>
            </a:extLst>
          </p:cNvPr>
          <p:cNvSpPr>
            <a:spLocks noGrp="1"/>
          </p:cNvSpPr>
          <p:nvPr>
            <p:ph type="title"/>
          </p:nvPr>
        </p:nvSpPr>
        <p:spPr>
          <a:xfrm>
            <a:off x="3070448" y="3247494"/>
            <a:ext cx="6051104" cy="720080"/>
          </a:xfrm>
        </p:spPr>
        <p:txBody>
          <a:bodyPr anchor="b">
            <a:normAutofit/>
          </a:bodyPr>
          <a:lstStyle>
            <a:lvl1pPr algn="ctr">
              <a:defRPr sz="2500" b="0" baseline="0">
                <a:solidFill>
                  <a:schemeClr val="bg1"/>
                </a:solidFill>
              </a:defRPr>
            </a:lvl1pPr>
          </a:lstStyle>
          <a:p>
            <a:r>
              <a:rPr lang="en-GB"/>
              <a:t>Click to edit Master title style</a:t>
            </a:r>
            <a:endParaRPr lang="en-FI"/>
          </a:p>
        </p:txBody>
      </p:sp>
      <p:sp>
        <p:nvSpPr>
          <p:cNvPr id="5" name="Text Placeholder 4">
            <a:extLst>
              <a:ext uri="{FF2B5EF4-FFF2-40B4-BE49-F238E27FC236}">
                <a16:creationId xmlns:a16="http://schemas.microsoft.com/office/drawing/2014/main" id="{F3DED7A8-6D99-1043-A4D0-F2D8CA3BE216}"/>
              </a:ext>
            </a:extLst>
          </p:cNvPr>
          <p:cNvSpPr>
            <a:spLocks noGrp="1"/>
          </p:cNvSpPr>
          <p:nvPr>
            <p:ph type="body" sz="quarter" idx="10"/>
          </p:nvPr>
        </p:nvSpPr>
        <p:spPr>
          <a:xfrm>
            <a:off x="2819636" y="4725144"/>
            <a:ext cx="6552728" cy="1346592"/>
          </a:xfrm>
        </p:spPr>
        <p:txBody>
          <a:bodyPr/>
          <a:lstStyle>
            <a:lvl1pPr>
              <a:buNone/>
              <a:defRPr sz="2200" b="1">
                <a:solidFill>
                  <a:schemeClr val="bg1"/>
                </a:solidFill>
              </a:defRPr>
            </a:lvl1pPr>
            <a:lvl2pPr>
              <a:buFontTx/>
              <a:buNone/>
              <a:defRPr sz="2000" b="1">
                <a:solidFill>
                  <a:schemeClr val="bg1"/>
                </a:solidFill>
              </a:defRPr>
            </a:lvl2pPr>
            <a:lvl3pPr>
              <a:buFontTx/>
              <a:buNone/>
              <a:defRPr sz="2000" b="1">
                <a:solidFill>
                  <a:schemeClr val="bg1"/>
                </a:solidFill>
              </a:defRPr>
            </a:lvl3pPr>
            <a:lvl4pPr>
              <a:buFontTx/>
              <a:buNone/>
              <a:defRPr sz="2000" b="1">
                <a:solidFill>
                  <a:schemeClr val="bg1"/>
                </a:solidFill>
              </a:defRPr>
            </a:lvl4pPr>
            <a:lvl5pPr>
              <a:buFontTx/>
              <a:buNone/>
              <a:defRPr sz="2000" b="1">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13" name="Text Placeholder 11">
            <a:extLst>
              <a:ext uri="{FF2B5EF4-FFF2-40B4-BE49-F238E27FC236}">
                <a16:creationId xmlns:a16="http://schemas.microsoft.com/office/drawing/2014/main" id="{54A0A8E4-4739-0D4E-9D28-E7B3BF7A75C6}"/>
              </a:ext>
            </a:extLst>
          </p:cNvPr>
          <p:cNvSpPr>
            <a:spLocks noGrp="1"/>
          </p:cNvSpPr>
          <p:nvPr>
            <p:ph type="body" sz="quarter" idx="11"/>
          </p:nvPr>
        </p:nvSpPr>
        <p:spPr>
          <a:xfrm>
            <a:off x="1235869" y="4074103"/>
            <a:ext cx="9720263" cy="544512"/>
          </a:xfrm>
        </p:spPr>
        <p:txBody>
          <a:bodyPr/>
          <a:lstStyle>
            <a:lvl1pPr algn="ctr">
              <a:buFontTx/>
              <a:buNone/>
              <a:defRPr sz="3200" b="1">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18990356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Blank">
    <p:bg>
      <p:bgPr>
        <a:solidFill>
          <a:schemeClr val="bg1"/>
        </a:solidFill>
        <a:effectLst/>
      </p:bgPr>
    </p:bg>
    <p:spTree>
      <p:nvGrpSpPr>
        <p:cNvPr id="1" name=""/>
        <p:cNvGrpSpPr/>
        <p:nvPr/>
      </p:nvGrpSpPr>
      <p:grpSpPr>
        <a:xfrm>
          <a:off x="0" y="0"/>
          <a:ext cx="0" cy="0"/>
          <a:chOff x="0" y="0"/>
          <a:chExt cx="0" cy="0"/>
        </a:xfrm>
      </p:grpSpPr>
      <p:pic>
        <p:nvPicPr>
          <p:cNvPr id="16" name="Picture 15" descr="A picture containing person, floor, indoor&#10;&#10;Description automatically generated">
            <a:extLst>
              <a:ext uri="{FF2B5EF4-FFF2-40B4-BE49-F238E27FC236}">
                <a16:creationId xmlns:a16="http://schemas.microsoft.com/office/drawing/2014/main" id="{8DC5003F-EBD1-0248-9B34-1D47898866A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29943"/>
            <a:ext cx="12192000" cy="7016238"/>
          </a:xfrm>
          <a:prstGeom prst="rect">
            <a:avLst/>
          </a:prstGeom>
        </p:spPr>
      </p:pic>
      <p:sp>
        <p:nvSpPr>
          <p:cNvPr id="7" name="Title 1">
            <a:extLst>
              <a:ext uri="{FF2B5EF4-FFF2-40B4-BE49-F238E27FC236}">
                <a16:creationId xmlns:a16="http://schemas.microsoft.com/office/drawing/2014/main" id="{65326B1B-7DA7-BA4A-AFDE-304FFE12803C}"/>
              </a:ext>
            </a:extLst>
          </p:cNvPr>
          <p:cNvSpPr>
            <a:spLocks noGrp="1"/>
          </p:cNvSpPr>
          <p:nvPr>
            <p:ph type="title"/>
          </p:nvPr>
        </p:nvSpPr>
        <p:spPr>
          <a:xfrm>
            <a:off x="3070448" y="3247494"/>
            <a:ext cx="6051104" cy="720080"/>
          </a:xfrm>
        </p:spPr>
        <p:txBody>
          <a:bodyPr anchor="b">
            <a:normAutofit/>
          </a:bodyPr>
          <a:lstStyle>
            <a:lvl1pPr algn="ctr">
              <a:defRPr sz="2500" b="0" baseline="0">
                <a:solidFill>
                  <a:schemeClr val="bg1"/>
                </a:solidFill>
              </a:defRPr>
            </a:lvl1pPr>
          </a:lstStyle>
          <a:p>
            <a:r>
              <a:rPr lang="en-GB"/>
              <a:t>Click to edit Master title style</a:t>
            </a:r>
            <a:endParaRPr lang="en-FI"/>
          </a:p>
        </p:txBody>
      </p:sp>
      <p:sp>
        <p:nvSpPr>
          <p:cNvPr id="5" name="Text Placeholder 4">
            <a:extLst>
              <a:ext uri="{FF2B5EF4-FFF2-40B4-BE49-F238E27FC236}">
                <a16:creationId xmlns:a16="http://schemas.microsoft.com/office/drawing/2014/main" id="{F3DED7A8-6D99-1043-A4D0-F2D8CA3BE216}"/>
              </a:ext>
            </a:extLst>
          </p:cNvPr>
          <p:cNvSpPr>
            <a:spLocks noGrp="1"/>
          </p:cNvSpPr>
          <p:nvPr>
            <p:ph type="body" sz="quarter" idx="10"/>
          </p:nvPr>
        </p:nvSpPr>
        <p:spPr>
          <a:xfrm>
            <a:off x="2819636" y="4725144"/>
            <a:ext cx="6552728" cy="1346592"/>
          </a:xfrm>
        </p:spPr>
        <p:txBody>
          <a:bodyPr/>
          <a:lstStyle>
            <a:lvl1pPr>
              <a:buNone/>
              <a:defRPr sz="2200" b="1">
                <a:solidFill>
                  <a:schemeClr val="bg1"/>
                </a:solidFill>
              </a:defRPr>
            </a:lvl1pPr>
            <a:lvl2pPr>
              <a:buFontTx/>
              <a:buNone/>
              <a:defRPr sz="2000" b="1">
                <a:solidFill>
                  <a:schemeClr val="bg1"/>
                </a:solidFill>
              </a:defRPr>
            </a:lvl2pPr>
            <a:lvl3pPr>
              <a:buFontTx/>
              <a:buNone/>
              <a:defRPr sz="2000" b="1">
                <a:solidFill>
                  <a:schemeClr val="bg1"/>
                </a:solidFill>
              </a:defRPr>
            </a:lvl3pPr>
            <a:lvl4pPr>
              <a:buFontTx/>
              <a:buNone/>
              <a:defRPr sz="2000" b="1">
                <a:solidFill>
                  <a:schemeClr val="bg1"/>
                </a:solidFill>
              </a:defRPr>
            </a:lvl4pPr>
            <a:lvl5pPr>
              <a:buFontTx/>
              <a:buNone/>
              <a:defRPr sz="2000" b="1">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13" name="Text Placeholder 11">
            <a:extLst>
              <a:ext uri="{FF2B5EF4-FFF2-40B4-BE49-F238E27FC236}">
                <a16:creationId xmlns:a16="http://schemas.microsoft.com/office/drawing/2014/main" id="{54A0A8E4-4739-0D4E-9D28-E7B3BF7A75C6}"/>
              </a:ext>
            </a:extLst>
          </p:cNvPr>
          <p:cNvSpPr>
            <a:spLocks noGrp="1"/>
          </p:cNvSpPr>
          <p:nvPr>
            <p:ph type="body" sz="quarter" idx="11"/>
          </p:nvPr>
        </p:nvSpPr>
        <p:spPr>
          <a:xfrm>
            <a:off x="1235869" y="4074103"/>
            <a:ext cx="9720263" cy="544512"/>
          </a:xfrm>
        </p:spPr>
        <p:txBody>
          <a:bodyPr/>
          <a:lstStyle>
            <a:lvl1pPr algn="ctr">
              <a:buFontTx/>
              <a:buNone/>
              <a:defRPr sz="3200" b="1">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16526142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3_Blank">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wearing hardhats and hard hats&#10;&#10;Description automatically generated with low confidence">
            <a:extLst>
              <a:ext uri="{FF2B5EF4-FFF2-40B4-BE49-F238E27FC236}">
                <a16:creationId xmlns:a16="http://schemas.microsoft.com/office/drawing/2014/main" id="{1233166C-9BFD-3949-ABA1-3954337B0A1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b="-2"/>
          <a:stretch/>
        </p:blipFill>
        <p:spPr>
          <a:xfrm>
            <a:off x="0" y="0"/>
            <a:ext cx="12192000" cy="6858000"/>
          </a:xfrm>
          <a:prstGeom prst="rect">
            <a:avLst/>
          </a:prstGeom>
        </p:spPr>
      </p:pic>
      <p:sp>
        <p:nvSpPr>
          <p:cNvPr id="7" name="Title 1">
            <a:extLst>
              <a:ext uri="{FF2B5EF4-FFF2-40B4-BE49-F238E27FC236}">
                <a16:creationId xmlns:a16="http://schemas.microsoft.com/office/drawing/2014/main" id="{65326B1B-7DA7-BA4A-AFDE-304FFE12803C}"/>
              </a:ext>
            </a:extLst>
          </p:cNvPr>
          <p:cNvSpPr>
            <a:spLocks noGrp="1"/>
          </p:cNvSpPr>
          <p:nvPr>
            <p:ph type="title"/>
          </p:nvPr>
        </p:nvSpPr>
        <p:spPr>
          <a:xfrm>
            <a:off x="3070448" y="3247494"/>
            <a:ext cx="6051104" cy="720080"/>
          </a:xfrm>
        </p:spPr>
        <p:txBody>
          <a:bodyPr anchor="b">
            <a:normAutofit/>
          </a:bodyPr>
          <a:lstStyle>
            <a:lvl1pPr algn="ctr">
              <a:defRPr sz="2500" b="0" baseline="0">
                <a:solidFill>
                  <a:schemeClr val="bg1"/>
                </a:solidFill>
              </a:defRPr>
            </a:lvl1pPr>
          </a:lstStyle>
          <a:p>
            <a:r>
              <a:rPr lang="en-GB"/>
              <a:t>Click to edit Master title style</a:t>
            </a:r>
            <a:endParaRPr lang="en-FI"/>
          </a:p>
        </p:txBody>
      </p:sp>
      <p:sp>
        <p:nvSpPr>
          <p:cNvPr id="5" name="Text Placeholder 4">
            <a:extLst>
              <a:ext uri="{FF2B5EF4-FFF2-40B4-BE49-F238E27FC236}">
                <a16:creationId xmlns:a16="http://schemas.microsoft.com/office/drawing/2014/main" id="{F3DED7A8-6D99-1043-A4D0-F2D8CA3BE216}"/>
              </a:ext>
            </a:extLst>
          </p:cNvPr>
          <p:cNvSpPr>
            <a:spLocks noGrp="1"/>
          </p:cNvSpPr>
          <p:nvPr>
            <p:ph type="body" sz="quarter" idx="10"/>
          </p:nvPr>
        </p:nvSpPr>
        <p:spPr>
          <a:xfrm>
            <a:off x="2819636" y="4725144"/>
            <a:ext cx="6552728" cy="1346592"/>
          </a:xfrm>
        </p:spPr>
        <p:txBody>
          <a:bodyPr/>
          <a:lstStyle>
            <a:lvl1pPr>
              <a:buNone/>
              <a:defRPr sz="2200" b="1">
                <a:solidFill>
                  <a:schemeClr val="bg1"/>
                </a:solidFill>
              </a:defRPr>
            </a:lvl1pPr>
            <a:lvl2pPr>
              <a:buFontTx/>
              <a:buNone/>
              <a:defRPr sz="2000" b="1">
                <a:solidFill>
                  <a:schemeClr val="bg1"/>
                </a:solidFill>
              </a:defRPr>
            </a:lvl2pPr>
            <a:lvl3pPr>
              <a:buFontTx/>
              <a:buNone/>
              <a:defRPr sz="2000" b="1">
                <a:solidFill>
                  <a:schemeClr val="bg1"/>
                </a:solidFill>
              </a:defRPr>
            </a:lvl3pPr>
            <a:lvl4pPr>
              <a:buFontTx/>
              <a:buNone/>
              <a:defRPr sz="2000" b="1">
                <a:solidFill>
                  <a:schemeClr val="bg1"/>
                </a:solidFill>
              </a:defRPr>
            </a:lvl4pPr>
            <a:lvl5pPr>
              <a:buFontTx/>
              <a:buNone/>
              <a:defRPr sz="2000" b="1">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13" name="Text Placeholder 11">
            <a:extLst>
              <a:ext uri="{FF2B5EF4-FFF2-40B4-BE49-F238E27FC236}">
                <a16:creationId xmlns:a16="http://schemas.microsoft.com/office/drawing/2014/main" id="{54A0A8E4-4739-0D4E-9D28-E7B3BF7A75C6}"/>
              </a:ext>
            </a:extLst>
          </p:cNvPr>
          <p:cNvSpPr>
            <a:spLocks noGrp="1"/>
          </p:cNvSpPr>
          <p:nvPr>
            <p:ph type="body" sz="quarter" idx="11"/>
          </p:nvPr>
        </p:nvSpPr>
        <p:spPr>
          <a:xfrm>
            <a:off x="1235869" y="4074103"/>
            <a:ext cx="9720263" cy="544512"/>
          </a:xfrm>
        </p:spPr>
        <p:txBody>
          <a:bodyPr/>
          <a:lstStyle>
            <a:lvl1pPr algn="ctr">
              <a:buFontTx/>
              <a:buNone/>
              <a:defRPr sz="3200" b="1">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30248042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E655-6966-6544-B1AF-33F1FF96B470}"/>
              </a:ext>
            </a:extLst>
          </p:cNvPr>
          <p:cNvSpPr>
            <a:spLocks noGrp="1"/>
          </p:cNvSpPr>
          <p:nvPr>
            <p:ph type="title"/>
          </p:nvPr>
        </p:nvSpPr>
        <p:spPr>
          <a:xfrm>
            <a:off x="982663" y="466253"/>
            <a:ext cx="3932237" cy="1600200"/>
          </a:xfrm>
        </p:spPr>
        <p:txBody>
          <a:bodyPr anchor="b"/>
          <a:lstStyle>
            <a:lvl1pPr>
              <a:defRPr sz="3200"/>
            </a:lvl1pPr>
          </a:lstStyle>
          <a:p>
            <a:r>
              <a:rPr lang="en-GB"/>
              <a:t>Click to edit Master title style</a:t>
            </a:r>
            <a:endParaRPr lang="en-FI"/>
          </a:p>
        </p:txBody>
      </p:sp>
      <p:sp>
        <p:nvSpPr>
          <p:cNvPr id="3" name="Content Placeholder 2">
            <a:extLst>
              <a:ext uri="{FF2B5EF4-FFF2-40B4-BE49-F238E27FC236}">
                <a16:creationId xmlns:a16="http://schemas.microsoft.com/office/drawing/2014/main" id="{FB8B971A-9A17-A442-8173-F49FC389206D}"/>
              </a:ext>
            </a:extLst>
          </p:cNvPr>
          <p:cNvSpPr>
            <a:spLocks noGrp="1"/>
          </p:cNvSpPr>
          <p:nvPr>
            <p:ph idx="1"/>
          </p:nvPr>
        </p:nvSpPr>
        <p:spPr>
          <a:xfrm>
            <a:off x="5174134" y="119697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Text Placeholder 3">
            <a:extLst>
              <a:ext uri="{FF2B5EF4-FFF2-40B4-BE49-F238E27FC236}">
                <a16:creationId xmlns:a16="http://schemas.microsoft.com/office/drawing/2014/main" id="{0158BCEC-5176-974A-94C7-9696FDF7218F}"/>
              </a:ext>
            </a:extLst>
          </p:cNvPr>
          <p:cNvSpPr>
            <a:spLocks noGrp="1"/>
          </p:cNvSpPr>
          <p:nvPr>
            <p:ph type="body" sz="half" idx="2"/>
          </p:nvPr>
        </p:nvSpPr>
        <p:spPr>
          <a:xfrm>
            <a:off x="982663" y="2066453"/>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8725921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9F830-E480-3F41-86E2-9662CAEF8281}"/>
              </a:ext>
            </a:extLst>
          </p:cNvPr>
          <p:cNvSpPr>
            <a:spLocks noGrp="1"/>
          </p:cNvSpPr>
          <p:nvPr>
            <p:ph type="title"/>
          </p:nvPr>
        </p:nvSpPr>
        <p:spPr>
          <a:xfrm>
            <a:off x="982663" y="475307"/>
            <a:ext cx="3932237" cy="1600200"/>
          </a:xfrm>
        </p:spPr>
        <p:txBody>
          <a:bodyPr anchor="b"/>
          <a:lstStyle>
            <a:lvl1pPr>
              <a:defRPr sz="3200"/>
            </a:lvl1pPr>
          </a:lstStyle>
          <a:p>
            <a:r>
              <a:rPr lang="en-GB"/>
              <a:t>Click to edit Master title style</a:t>
            </a:r>
            <a:endParaRPr lang="en-FI"/>
          </a:p>
        </p:txBody>
      </p:sp>
      <p:sp>
        <p:nvSpPr>
          <p:cNvPr id="3" name="Picture Placeholder 2">
            <a:extLst>
              <a:ext uri="{FF2B5EF4-FFF2-40B4-BE49-F238E27FC236}">
                <a16:creationId xmlns:a16="http://schemas.microsoft.com/office/drawing/2014/main" id="{48A4F7C5-D3A8-4E4A-9E0E-ACB3AD2E5D2A}"/>
              </a:ext>
            </a:extLst>
          </p:cNvPr>
          <p:cNvSpPr>
            <a:spLocks noGrp="1"/>
          </p:cNvSpPr>
          <p:nvPr>
            <p:ph type="pic" idx="1"/>
          </p:nvPr>
        </p:nvSpPr>
        <p:spPr>
          <a:xfrm>
            <a:off x="5183188" y="119697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FI"/>
          </a:p>
        </p:txBody>
      </p:sp>
      <p:sp>
        <p:nvSpPr>
          <p:cNvPr id="4" name="Text Placeholder 3">
            <a:extLst>
              <a:ext uri="{FF2B5EF4-FFF2-40B4-BE49-F238E27FC236}">
                <a16:creationId xmlns:a16="http://schemas.microsoft.com/office/drawing/2014/main" id="{0A2AE923-3294-0B41-BB2D-199D0CACA781}"/>
              </a:ext>
            </a:extLst>
          </p:cNvPr>
          <p:cNvSpPr>
            <a:spLocks noGrp="1"/>
          </p:cNvSpPr>
          <p:nvPr>
            <p:ph type="body" sz="half" idx="2"/>
          </p:nvPr>
        </p:nvSpPr>
        <p:spPr>
          <a:xfrm>
            <a:off x="982663" y="216604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9150765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KANSI">
    <p:bg>
      <p:bgPr>
        <a:solidFill>
          <a:schemeClr val="accent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34DE3F7-DC73-574E-BBEF-067A7B976E71}"/>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904C8940-CA53-B241-B3C6-97DCD388C690}"/>
              </a:ext>
            </a:extLst>
          </p:cNvPr>
          <p:cNvSpPr>
            <a:spLocks noGrp="1"/>
          </p:cNvSpPr>
          <p:nvPr>
            <p:ph type="ctrTitle"/>
          </p:nvPr>
        </p:nvSpPr>
        <p:spPr>
          <a:xfrm>
            <a:off x="1524000" y="1023244"/>
            <a:ext cx="9144000" cy="2681191"/>
          </a:xfrm>
          <a:prstGeom prst="rect">
            <a:avLst/>
          </a:prstGeom>
        </p:spPr>
        <p:txBody>
          <a:bodyPr anchor="b"/>
          <a:lstStyle>
            <a:lvl1pPr algn="l">
              <a:defRPr sz="6600">
                <a:solidFill>
                  <a:schemeClr val="bg1"/>
                </a:solidFill>
              </a:defRPr>
            </a:lvl1pPr>
          </a:lstStyle>
          <a:p>
            <a:r>
              <a:rPr lang="en-US" noProof="0"/>
              <a:t>Click to edit Master title style</a:t>
            </a:r>
            <a:endParaRPr lang="fi-FI" noProof="0"/>
          </a:p>
        </p:txBody>
      </p:sp>
      <p:sp>
        <p:nvSpPr>
          <p:cNvPr id="3" name="Subtitle 2">
            <a:extLst>
              <a:ext uri="{FF2B5EF4-FFF2-40B4-BE49-F238E27FC236}">
                <a16:creationId xmlns:a16="http://schemas.microsoft.com/office/drawing/2014/main" id="{F22D6800-9BC3-F541-B95C-B3A42CD5E5F2}"/>
              </a:ext>
            </a:extLst>
          </p:cNvPr>
          <p:cNvSpPr>
            <a:spLocks noGrp="1"/>
          </p:cNvSpPr>
          <p:nvPr>
            <p:ph type="subTitle" idx="1"/>
          </p:nvPr>
        </p:nvSpPr>
        <p:spPr>
          <a:xfrm>
            <a:off x="1524000" y="4605382"/>
            <a:ext cx="9144000" cy="72842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fi-FI" noProof="0"/>
          </a:p>
        </p:txBody>
      </p:sp>
      <p:sp>
        <p:nvSpPr>
          <p:cNvPr id="5" name="Rectangle 4">
            <a:extLst>
              <a:ext uri="{FF2B5EF4-FFF2-40B4-BE49-F238E27FC236}">
                <a16:creationId xmlns:a16="http://schemas.microsoft.com/office/drawing/2014/main" id="{A9D77041-F413-ED45-6B7C-06CC87D480A1}"/>
              </a:ext>
            </a:extLst>
          </p:cNvPr>
          <p:cNvSpPr/>
          <p:nvPr userDrawn="1"/>
        </p:nvSpPr>
        <p:spPr>
          <a:xfrm>
            <a:off x="10321636" y="0"/>
            <a:ext cx="1870364" cy="102324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i-FI"/>
          </a:p>
        </p:txBody>
      </p:sp>
      <p:pic>
        <p:nvPicPr>
          <p:cNvPr id="6" name="Picture 5" descr="Logo&#10;&#10;Description automatically generated with medium confidence">
            <a:extLst>
              <a:ext uri="{FF2B5EF4-FFF2-40B4-BE49-F238E27FC236}">
                <a16:creationId xmlns:a16="http://schemas.microsoft.com/office/drawing/2014/main" id="{F3D55A5D-E99C-F194-ED71-33F30642B8C0}"/>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10444442" y="112204"/>
            <a:ext cx="1624753" cy="798837"/>
          </a:xfrm>
          <a:prstGeom prst="rect">
            <a:avLst/>
          </a:prstGeom>
        </p:spPr>
      </p:pic>
    </p:spTree>
    <p:extLst>
      <p:ext uri="{BB962C8B-B14F-4D97-AF65-F5344CB8AC3E}">
        <p14:creationId xmlns:p14="http://schemas.microsoft.com/office/powerpoint/2010/main" val="15356584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ANSI OMA KUVAVALINTA">
    <p:bg>
      <p:bgPr>
        <a:solidFill>
          <a:schemeClr val="bg1"/>
        </a:solidFill>
        <a:effectLst/>
      </p:bgPr>
    </p:bg>
    <p:spTree>
      <p:nvGrpSpPr>
        <p:cNvPr id="1" name=""/>
        <p:cNvGrpSpPr/>
        <p:nvPr/>
      </p:nvGrpSpPr>
      <p:grpSpPr>
        <a:xfrm>
          <a:off x="0" y="0"/>
          <a:ext cx="0" cy="0"/>
          <a:chOff x="0" y="0"/>
          <a:chExt cx="0" cy="0"/>
        </a:xfrm>
      </p:grpSpPr>
      <p:pic>
        <p:nvPicPr>
          <p:cNvPr id="16" name="Picture 15" descr="A group of people walking on a dirt path&#10;&#10;Description automatically generated with medium confidence">
            <a:extLst>
              <a:ext uri="{FF2B5EF4-FFF2-40B4-BE49-F238E27FC236}">
                <a16:creationId xmlns:a16="http://schemas.microsoft.com/office/drawing/2014/main" id="{A926111C-0DA8-4AC2-9D64-685C0A6089E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91" cy="6858000"/>
          </a:xfrm>
          <a:prstGeom prst="rect">
            <a:avLst/>
          </a:prstGeom>
        </p:spPr>
      </p:pic>
      <p:sp>
        <p:nvSpPr>
          <p:cNvPr id="17" name="Title 1">
            <a:extLst>
              <a:ext uri="{FF2B5EF4-FFF2-40B4-BE49-F238E27FC236}">
                <a16:creationId xmlns:a16="http://schemas.microsoft.com/office/drawing/2014/main" id="{DC6D6EFD-CA23-ED3F-2613-7D17BDA51009}"/>
              </a:ext>
            </a:extLst>
          </p:cNvPr>
          <p:cNvSpPr>
            <a:spLocks noGrp="1"/>
          </p:cNvSpPr>
          <p:nvPr>
            <p:ph type="ctrTitle"/>
          </p:nvPr>
        </p:nvSpPr>
        <p:spPr>
          <a:xfrm>
            <a:off x="1524000" y="1023244"/>
            <a:ext cx="9144000" cy="2681191"/>
          </a:xfrm>
          <a:prstGeom prst="rect">
            <a:avLst/>
          </a:prstGeom>
        </p:spPr>
        <p:txBody>
          <a:bodyPr anchor="b"/>
          <a:lstStyle>
            <a:lvl1pPr algn="l">
              <a:defRPr sz="6600">
                <a:solidFill>
                  <a:schemeClr val="bg1"/>
                </a:solidFill>
              </a:defRPr>
            </a:lvl1pPr>
          </a:lstStyle>
          <a:p>
            <a:r>
              <a:rPr lang="en-US" noProof="0"/>
              <a:t>Click to edit Master title style</a:t>
            </a:r>
            <a:endParaRPr lang="fi-FI" noProof="0"/>
          </a:p>
        </p:txBody>
      </p:sp>
      <p:sp>
        <p:nvSpPr>
          <p:cNvPr id="18" name="Subtitle 2">
            <a:extLst>
              <a:ext uri="{FF2B5EF4-FFF2-40B4-BE49-F238E27FC236}">
                <a16:creationId xmlns:a16="http://schemas.microsoft.com/office/drawing/2014/main" id="{41D5C1B7-F23F-FCAF-9CB6-47CA1E3BE5AB}"/>
              </a:ext>
            </a:extLst>
          </p:cNvPr>
          <p:cNvSpPr>
            <a:spLocks noGrp="1"/>
          </p:cNvSpPr>
          <p:nvPr>
            <p:ph type="subTitle" idx="1"/>
          </p:nvPr>
        </p:nvSpPr>
        <p:spPr>
          <a:xfrm>
            <a:off x="1524000" y="4605382"/>
            <a:ext cx="9144000" cy="72842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2" name="Rectangle 1">
            <a:extLst>
              <a:ext uri="{FF2B5EF4-FFF2-40B4-BE49-F238E27FC236}">
                <a16:creationId xmlns:a16="http://schemas.microsoft.com/office/drawing/2014/main" id="{F7846C7F-3326-934A-F1F1-2E8C28B43183}"/>
              </a:ext>
            </a:extLst>
          </p:cNvPr>
          <p:cNvSpPr/>
          <p:nvPr userDrawn="1"/>
        </p:nvSpPr>
        <p:spPr>
          <a:xfrm>
            <a:off x="10321636" y="0"/>
            <a:ext cx="1870364" cy="102324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i-FI"/>
          </a:p>
        </p:txBody>
      </p:sp>
      <p:pic>
        <p:nvPicPr>
          <p:cNvPr id="3" name="Picture 2" descr="Logo&#10;&#10;Description automatically generated with medium confidence">
            <a:extLst>
              <a:ext uri="{FF2B5EF4-FFF2-40B4-BE49-F238E27FC236}">
                <a16:creationId xmlns:a16="http://schemas.microsoft.com/office/drawing/2014/main" id="{2811F01F-E2EC-4705-D31C-73983ECAA8A2}"/>
              </a:ext>
            </a:extLst>
          </p:cNvPr>
          <p:cNvPicPr>
            <a:picLocks noChangeAspect="1"/>
          </p:cNvPicPr>
          <p:nvPr userDrawn="1"/>
        </p:nvPicPr>
        <p:blipFill>
          <a:blip r:embed="rId3" cstate="screen">
            <a:alphaModFix/>
            <a:extLst>
              <a:ext uri="{28A0092B-C50C-407E-A947-70E740481C1C}">
                <a14:useLocalDpi xmlns:a14="http://schemas.microsoft.com/office/drawing/2010/main" val="0"/>
              </a:ext>
            </a:extLst>
          </a:blip>
          <a:stretch>
            <a:fillRect/>
          </a:stretch>
        </p:blipFill>
        <p:spPr>
          <a:xfrm>
            <a:off x="10444442" y="112204"/>
            <a:ext cx="1624753" cy="798837"/>
          </a:xfrm>
          <a:prstGeom prst="rect">
            <a:avLst/>
          </a:prstGeom>
        </p:spPr>
      </p:pic>
    </p:spTree>
    <p:extLst>
      <p:ext uri="{BB962C8B-B14F-4D97-AF65-F5344CB8AC3E}">
        <p14:creationId xmlns:p14="http://schemas.microsoft.com/office/powerpoint/2010/main" val="19380056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SISÄLTÖ">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6CAAC1F-E6E6-C340-9D7F-D43AF5309976}"/>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125CB073-26A7-F544-9A4D-31072FFBA15E}"/>
              </a:ext>
            </a:extLst>
          </p:cNvPr>
          <p:cNvSpPr>
            <a:spLocks noGrp="1"/>
          </p:cNvSpPr>
          <p:nvPr>
            <p:ph type="title"/>
          </p:nvPr>
        </p:nvSpPr>
        <p:spPr>
          <a:xfrm>
            <a:off x="838200" y="1202631"/>
            <a:ext cx="10515600" cy="1325563"/>
          </a:xfrm>
          <a:prstGeom prst="rect">
            <a:avLst/>
          </a:prstGeom>
        </p:spPr>
        <p:txBody>
          <a:bodyPr/>
          <a:lstStyle>
            <a:lvl1pPr>
              <a:defRPr sz="2800">
                <a:solidFill>
                  <a:schemeClr val="bg1"/>
                </a:solidFill>
              </a:defRPr>
            </a:lvl1pPr>
          </a:lstStyle>
          <a:p>
            <a:r>
              <a:rPr lang="en-US" noProof="0"/>
              <a:t>Click to edit Master title style</a:t>
            </a:r>
            <a:endParaRPr lang="fi-FI" noProof="0"/>
          </a:p>
        </p:txBody>
      </p:sp>
      <p:sp>
        <p:nvSpPr>
          <p:cNvPr id="3" name="Content Placeholder 2">
            <a:extLst>
              <a:ext uri="{FF2B5EF4-FFF2-40B4-BE49-F238E27FC236}">
                <a16:creationId xmlns:a16="http://schemas.microsoft.com/office/drawing/2014/main" id="{2F78DF1F-C7B8-5B46-B3C4-EC48EEFA1EC6}"/>
              </a:ext>
            </a:extLst>
          </p:cNvPr>
          <p:cNvSpPr>
            <a:spLocks noGrp="1"/>
          </p:cNvSpPr>
          <p:nvPr>
            <p:ph idx="1"/>
          </p:nvPr>
        </p:nvSpPr>
        <p:spPr>
          <a:xfrm>
            <a:off x="838200" y="2707581"/>
            <a:ext cx="10515600" cy="2875824"/>
          </a:xfrm>
        </p:spPr>
        <p:txBody>
          <a:bodyPr/>
          <a:lstStyle>
            <a:lvl1pPr>
              <a:buFont typeface="+mj-lt"/>
              <a:buAutoNum type="arabicPeriod"/>
              <a:defRPr>
                <a:solidFill>
                  <a:schemeClr val="bg1"/>
                </a:solidFill>
              </a:defRPr>
            </a:lvl1pPr>
            <a:lvl2pPr>
              <a:buFont typeface="+mj-lt"/>
              <a:buAutoNum type="arabicPeriod"/>
              <a:defRPr>
                <a:solidFill>
                  <a:schemeClr val="bg1"/>
                </a:solidFill>
              </a:defRPr>
            </a:lvl2pPr>
            <a:lvl3pPr>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Tree>
    <p:extLst>
      <p:ext uri="{BB962C8B-B14F-4D97-AF65-F5344CB8AC3E}">
        <p14:creationId xmlns:p14="http://schemas.microsoft.com/office/powerpoint/2010/main" val="25204794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LYHYT KITEYTY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1589491"/>
            <a:ext cx="10515600" cy="3695431"/>
          </a:xfrm>
          <a:prstGeom prst="rect">
            <a:avLst/>
          </a:prstGeom>
        </p:spPr>
        <p:txBody>
          <a:bodyPr/>
          <a:lstStyle>
            <a:lvl1pPr>
              <a:lnSpc>
                <a:spcPct val="100000"/>
              </a:lnSpc>
              <a:defRPr sz="5400"/>
            </a:lvl1pPr>
          </a:lstStyle>
          <a:p>
            <a:r>
              <a:rPr lang="en-US" noProof="0"/>
              <a:t>Click to edit Master title style</a:t>
            </a:r>
            <a:endParaRPr lang="fi-FI" noProof="0"/>
          </a:p>
        </p:txBody>
      </p:sp>
      <p:pic>
        <p:nvPicPr>
          <p:cNvPr id="3" name="Picture 2" descr="Logo&#10;&#10;Description automatically generated with medium confidence">
            <a:extLst>
              <a:ext uri="{FF2B5EF4-FFF2-40B4-BE49-F238E27FC236}">
                <a16:creationId xmlns:a16="http://schemas.microsoft.com/office/drawing/2014/main" id="{53965B84-7F1D-7DB4-244D-71BE8CC4B2F2}"/>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10482246" y="5977574"/>
            <a:ext cx="1624753" cy="798837"/>
          </a:xfrm>
          <a:prstGeom prst="rect">
            <a:avLst/>
          </a:prstGeom>
        </p:spPr>
      </p:pic>
    </p:spTree>
    <p:extLst>
      <p:ext uri="{BB962C8B-B14F-4D97-AF65-F5344CB8AC3E}">
        <p14:creationId xmlns:p14="http://schemas.microsoft.com/office/powerpoint/2010/main" val="601757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INTR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1589491"/>
            <a:ext cx="10515600" cy="3695431"/>
          </a:xfrm>
          <a:prstGeom prst="rect">
            <a:avLst/>
          </a:prstGeom>
        </p:spPr>
        <p:txBody>
          <a:bodyPr/>
          <a:lstStyle>
            <a:lvl1pPr>
              <a:lnSpc>
                <a:spcPct val="100000"/>
              </a:lnSpc>
              <a:defRPr sz="2800" b="0">
                <a:latin typeface="Georgia" panose="02040502050405020303" pitchFamily="18" charset="0"/>
              </a:defRPr>
            </a:lvl1pPr>
          </a:lstStyle>
          <a:p>
            <a:r>
              <a:rPr lang="en-US" noProof="0"/>
              <a:t>Click to edit Master title style</a:t>
            </a:r>
            <a:endParaRPr lang="fi-FI" noProof="0"/>
          </a:p>
        </p:txBody>
      </p:sp>
      <p:pic>
        <p:nvPicPr>
          <p:cNvPr id="3" name="Picture 2" descr="Logo&#10;&#10;Description automatically generated with medium confidence">
            <a:extLst>
              <a:ext uri="{FF2B5EF4-FFF2-40B4-BE49-F238E27FC236}">
                <a16:creationId xmlns:a16="http://schemas.microsoft.com/office/drawing/2014/main" id="{9B431053-1239-CF44-E5A4-AFB63F55B698}"/>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10482246" y="5977574"/>
            <a:ext cx="1624753" cy="798837"/>
          </a:xfrm>
          <a:prstGeom prst="rect">
            <a:avLst/>
          </a:prstGeom>
        </p:spPr>
      </p:pic>
    </p:spTree>
    <p:extLst>
      <p:ext uri="{BB962C8B-B14F-4D97-AF65-F5344CB8AC3E}">
        <p14:creationId xmlns:p14="http://schemas.microsoft.com/office/powerpoint/2010/main" val="18472163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KST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680498"/>
            <a:ext cx="10515600" cy="781750"/>
          </a:xfrm>
          <a:prstGeom prst="rect">
            <a:avLst/>
          </a:prstGeom>
        </p:spPr>
        <p:txBody>
          <a:bodyPr/>
          <a:lstStyle>
            <a:lvl1pPr>
              <a:lnSpc>
                <a:spcPct val="100000"/>
              </a:lnSpc>
              <a:defRPr sz="3000"/>
            </a:lvl1pPr>
          </a:lstStyle>
          <a:p>
            <a:r>
              <a:rPr lang="en-US" noProof="0"/>
              <a:t>Click to edit Master title style</a:t>
            </a:r>
            <a:endParaRPr lang="fi-FI" noProof="0"/>
          </a:p>
        </p:txBody>
      </p:sp>
      <p:sp>
        <p:nvSpPr>
          <p:cNvPr id="12" name="Text Placeholder 2">
            <a:extLst>
              <a:ext uri="{FF2B5EF4-FFF2-40B4-BE49-F238E27FC236}">
                <a16:creationId xmlns:a16="http://schemas.microsoft.com/office/drawing/2014/main" id="{2399F695-8668-224C-8AFC-D44698FF566F}"/>
              </a:ext>
            </a:extLst>
          </p:cNvPr>
          <p:cNvSpPr>
            <a:spLocks noGrp="1"/>
          </p:cNvSpPr>
          <p:nvPr>
            <p:ph type="body" idx="14"/>
          </p:nvPr>
        </p:nvSpPr>
        <p:spPr>
          <a:xfrm>
            <a:off x="838199" y="2317115"/>
            <a:ext cx="10515600" cy="2800486"/>
          </a:xfrm>
        </p:spPr>
        <p:txBody>
          <a:bodyPr anchor="t"/>
          <a:lstStyle>
            <a:lvl1pPr marL="0" indent="0">
              <a:spcBef>
                <a:spcPts val="0"/>
              </a:spcBef>
              <a:buNone/>
              <a:defRPr sz="2300" b="0" i="0">
                <a:latin typeface="Arial" panose="020B0604020202020204" pitchFamily="34" charset="0"/>
                <a:cs typeface="Arial" panose="020B0604020202020204" pitchFamily="34" charset="0"/>
              </a:defRPr>
            </a:lvl1pPr>
            <a:lvl2pPr marL="457200" indent="0">
              <a:buNone/>
              <a:defRPr sz="2000" b="0"/>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14" name="Text Placeholder 2">
            <a:extLst>
              <a:ext uri="{FF2B5EF4-FFF2-40B4-BE49-F238E27FC236}">
                <a16:creationId xmlns:a16="http://schemas.microsoft.com/office/drawing/2014/main" id="{458B2654-D836-4347-9069-004B90A0A553}"/>
              </a:ext>
            </a:extLst>
          </p:cNvPr>
          <p:cNvSpPr>
            <a:spLocks noGrp="1"/>
          </p:cNvSpPr>
          <p:nvPr>
            <p:ph type="body" idx="15"/>
          </p:nvPr>
        </p:nvSpPr>
        <p:spPr>
          <a:xfrm>
            <a:off x="838199" y="1867410"/>
            <a:ext cx="10515600" cy="336550"/>
          </a:xfrm>
        </p:spPr>
        <p:txBody>
          <a:bodyPr anchor="t"/>
          <a:lstStyle>
            <a:lvl1pPr marL="0" indent="0">
              <a:buNone/>
              <a:defRPr sz="2300" b="1"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pic>
        <p:nvPicPr>
          <p:cNvPr id="3" name="Picture 2" descr="Logo&#10;&#10;Description automatically generated with medium confidence">
            <a:extLst>
              <a:ext uri="{FF2B5EF4-FFF2-40B4-BE49-F238E27FC236}">
                <a16:creationId xmlns:a16="http://schemas.microsoft.com/office/drawing/2014/main" id="{2C79C21A-E91A-01F1-B7E6-6D76D5A5E004}"/>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10482246" y="5977574"/>
            <a:ext cx="1624753" cy="798837"/>
          </a:xfrm>
          <a:prstGeom prst="rect">
            <a:avLst/>
          </a:prstGeom>
        </p:spPr>
      </p:pic>
    </p:spTree>
    <p:extLst>
      <p:ext uri="{BB962C8B-B14F-4D97-AF65-F5344CB8AC3E}">
        <p14:creationId xmlns:p14="http://schemas.microsoft.com/office/powerpoint/2010/main" val="20977286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ULLET LIS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750836"/>
            <a:ext cx="10515600" cy="781750"/>
          </a:xfrm>
          <a:prstGeom prst="rect">
            <a:avLst/>
          </a:prstGeom>
        </p:spPr>
        <p:txBody>
          <a:bodyPr/>
          <a:lstStyle>
            <a:lvl1pPr>
              <a:lnSpc>
                <a:spcPct val="100000"/>
              </a:lnSpc>
              <a:defRPr sz="3000"/>
            </a:lvl1pPr>
          </a:lstStyle>
          <a:p>
            <a:r>
              <a:rPr lang="en-US" noProof="0"/>
              <a:t>Click to edit Master title style</a:t>
            </a:r>
            <a:endParaRPr lang="fi-FI" noProof="0"/>
          </a:p>
        </p:txBody>
      </p:sp>
      <p:sp>
        <p:nvSpPr>
          <p:cNvPr id="5" name="Text Placeholder 4">
            <a:extLst>
              <a:ext uri="{FF2B5EF4-FFF2-40B4-BE49-F238E27FC236}">
                <a16:creationId xmlns:a16="http://schemas.microsoft.com/office/drawing/2014/main" id="{D025BBE2-965C-4042-BAD8-4FC805621BF7}"/>
              </a:ext>
            </a:extLst>
          </p:cNvPr>
          <p:cNvSpPr>
            <a:spLocks noGrp="1"/>
          </p:cNvSpPr>
          <p:nvPr>
            <p:ph type="body" sz="quarter" idx="11"/>
          </p:nvPr>
        </p:nvSpPr>
        <p:spPr>
          <a:xfrm>
            <a:off x="838200" y="1933819"/>
            <a:ext cx="10515600" cy="2944813"/>
          </a:xfrm>
        </p:spPr>
        <p:txBody>
          <a:bodyPr/>
          <a:lstStyle>
            <a:lvl1pPr>
              <a:defRPr sz="2400"/>
            </a:lvl1pPr>
            <a:lvl2pPr>
              <a:defRPr sz="2000"/>
            </a:lvl2pPr>
            <a:lvl3pPr>
              <a:defRPr sz="1900"/>
            </a:lvl3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pic>
        <p:nvPicPr>
          <p:cNvPr id="3" name="Picture 2" descr="Logo&#10;&#10;Description automatically generated with medium confidence">
            <a:extLst>
              <a:ext uri="{FF2B5EF4-FFF2-40B4-BE49-F238E27FC236}">
                <a16:creationId xmlns:a16="http://schemas.microsoft.com/office/drawing/2014/main" id="{3796D1BE-F59F-ECA3-3915-0316259F3FA9}"/>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10482246" y="5977574"/>
            <a:ext cx="1624753" cy="798837"/>
          </a:xfrm>
          <a:prstGeom prst="rect">
            <a:avLst/>
          </a:prstGeom>
        </p:spPr>
      </p:pic>
    </p:spTree>
    <p:extLst>
      <p:ext uri="{BB962C8B-B14F-4D97-AF65-F5344CB8AC3E}">
        <p14:creationId xmlns:p14="http://schemas.microsoft.com/office/powerpoint/2010/main" val="33618417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KSTI KAKSI KOLUMNIA">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EE267E-97C1-F248-9AFC-610387D73BAE}"/>
              </a:ext>
            </a:extLst>
          </p:cNvPr>
          <p:cNvSpPr>
            <a:spLocks noGrp="1"/>
          </p:cNvSpPr>
          <p:nvPr>
            <p:ph type="body" idx="1"/>
          </p:nvPr>
        </p:nvSpPr>
        <p:spPr>
          <a:xfrm>
            <a:off x="839788" y="810725"/>
            <a:ext cx="5157787" cy="82391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5" name="Text Placeholder 4">
            <a:extLst>
              <a:ext uri="{FF2B5EF4-FFF2-40B4-BE49-F238E27FC236}">
                <a16:creationId xmlns:a16="http://schemas.microsoft.com/office/drawing/2014/main" id="{5E47243B-BAA3-D940-A23E-6F1DF1E6D839}"/>
              </a:ext>
            </a:extLst>
          </p:cNvPr>
          <p:cNvSpPr>
            <a:spLocks noGrp="1"/>
          </p:cNvSpPr>
          <p:nvPr>
            <p:ph type="body" sz="quarter" idx="3"/>
          </p:nvPr>
        </p:nvSpPr>
        <p:spPr>
          <a:xfrm>
            <a:off x="6172200" y="810725"/>
            <a:ext cx="5183188" cy="82391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3" name="Text Placeholder 2">
            <a:extLst>
              <a:ext uri="{FF2B5EF4-FFF2-40B4-BE49-F238E27FC236}">
                <a16:creationId xmlns:a16="http://schemas.microsoft.com/office/drawing/2014/main" id="{76078FF3-7CF2-B747-84A2-136E76FC7CC5}"/>
              </a:ext>
            </a:extLst>
          </p:cNvPr>
          <p:cNvSpPr>
            <a:spLocks noGrp="1"/>
          </p:cNvSpPr>
          <p:nvPr>
            <p:ph type="body" idx="14"/>
          </p:nvPr>
        </p:nvSpPr>
        <p:spPr>
          <a:xfrm>
            <a:off x="838199" y="2129936"/>
            <a:ext cx="5181602" cy="3534125"/>
          </a:xfrm>
        </p:spPr>
        <p:txBody>
          <a:bodyPr anchor="t"/>
          <a:lstStyle>
            <a:lvl1pPr marL="0" indent="0">
              <a:spcBef>
                <a:spcPts val="0"/>
              </a:spcBef>
              <a:buNone/>
              <a:defRPr sz="2300" b="0" i="0">
                <a:latin typeface="Arial" panose="020B0604020202020204" pitchFamily="34" charset="0"/>
                <a:cs typeface="Arial" panose="020B0604020202020204" pitchFamily="34" charset="0"/>
              </a:defRPr>
            </a:lvl1pPr>
            <a:lvl2pPr marL="457200" indent="0">
              <a:buNone/>
              <a:defRPr sz="2000" b="0"/>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p:txBody>
      </p:sp>
      <p:sp>
        <p:nvSpPr>
          <p:cNvPr id="14" name="Text Placeholder 2">
            <a:extLst>
              <a:ext uri="{FF2B5EF4-FFF2-40B4-BE49-F238E27FC236}">
                <a16:creationId xmlns:a16="http://schemas.microsoft.com/office/drawing/2014/main" id="{85D56223-2B0B-BF47-A473-46887AC2D849}"/>
              </a:ext>
            </a:extLst>
          </p:cNvPr>
          <p:cNvSpPr>
            <a:spLocks noGrp="1"/>
          </p:cNvSpPr>
          <p:nvPr>
            <p:ph type="body" idx="15"/>
          </p:nvPr>
        </p:nvSpPr>
        <p:spPr>
          <a:xfrm>
            <a:off x="6189688" y="2129936"/>
            <a:ext cx="5181602" cy="3534125"/>
          </a:xfrm>
        </p:spPr>
        <p:txBody>
          <a:bodyPr anchor="t"/>
          <a:lstStyle>
            <a:lvl1pPr marL="0" indent="0">
              <a:spcBef>
                <a:spcPts val="0"/>
              </a:spcBef>
              <a:buNone/>
              <a:defRPr sz="2300" b="0" i="0">
                <a:latin typeface="Arial" panose="020B0604020202020204" pitchFamily="34" charset="0"/>
                <a:cs typeface="Arial" panose="020B0604020202020204" pitchFamily="34" charset="0"/>
              </a:defRPr>
            </a:lvl1pPr>
            <a:lvl2pPr marL="457200" indent="0">
              <a:buNone/>
              <a:defRPr sz="2000" b="0"/>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p:txBody>
      </p:sp>
      <p:pic>
        <p:nvPicPr>
          <p:cNvPr id="2" name="Picture 1" descr="Logo&#10;&#10;Description automatically generated with medium confidence">
            <a:extLst>
              <a:ext uri="{FF2B5EF4-FFF2-40B4-BE49-F238E27FC236}">
                <a16:creationId xmlns:a16="http://schemas.microsoft.com/office/drawing/2014/main" id="{65251A0D-32DD-6BED-E3AA-939EC3645132}"/>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10482246" y="5977574"/>
            <a:ext cx="1624753" cy="798837"/>
          </a:xfrm>
          <a:prstGeom prst="rect">
            <a:avLst/>
          </a:prstGeom>
        </p:spPr>
      </p:pic>
    </p:spTree>
    <p:extLst>
      <p:ext uri="{BB962C8B-B14F-4D97-AF65-F5344CB8AC3E}">
        <p14:creationId xmlns:p14="http://schemas.microsoft.com/office/powerpoint/2010/main" val="33351639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ULLET LISTA KAKSI KOLUMNIA">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EE267E-97C1-F248-9AFC-610387D73BAE}"/>
              </a:ext>
            </a:extLst>
          </p:cNvPr>
          <p:cNvSpPr>
            <a:spLocks noGrp="1"/>
          </p:cNvSpPr>
          <p:nvPr>
            <p:ph type="body" idx="1"/>
          </p:nvPr>
        </p:nvSpPr>
        <p:spPr>
          <a:xfrm>
            <a:off x="839788" y="857618"/>
            <a:ext cx="5157787" cy="82391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5" name="Text Placeholder 4">
            <a:extLst>
              <a:ext uri="{FF2B5EF4-FFF2-40B4-BE49-F238E27FC236}">
                <a16:creationId xmlns:a16="http://schemas.microsoft.com/office/drawing/2014/main" id="{5E47243B-BAA3-D940-A23E-6F1DF1E6D839}"/>
              </a:ext>
            </a:extLst>
          </p:cNvPr>
          <p:cNvSpPr>
            <a:spLocks noGrp="1"/>
          </p:cNvSpPr>
          <p:nvPr>
            <p:ph type="body" sz="quarter" idx="3"/>
          </p:nvPr>
        </p:nvSpPr>
        <p:spPr>
          <a:xfrm>
            <a:off x="6172200" y="857618"/>
            <a:ext cx="5183188" cy="82391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7" name="Text Placeholder 4">
            <a:extLst>
              <a:ext uri="{FF2B5EF4-FFF2-40B4-BE49-F238E27FC236}">
                <a16:creationId xmlns:a16="http://schemas.microsoft.com/office/drawing/2014/main" id="{FD694F22-1DF2-BA4B-86A9-3FCCF15BE1A4}"/>
              </a:ext>
            </a:extLst>
          </p:cNvPr>
          <p:cNvSpPr>
            <a:spLocks noGrp="1"/>
          </p:cNvSpPr>
          <p:nvPr>
            <p:ph type="body" sz="quarter" idx="11"/>
          </p:nvPr>
        </p:nvSpPr>
        <p:spPr>
          <a:xfrm>
            <a:off x="838200" y="2176829"/>
            <a:ext cx="5157787" cy="3534125"/>
          </a:xfrm>
        </p:spPr>
        <p:txBody>
          <a:bodyPr/>
          <a:lstStyle>
            <a:lvl1pPr>
              <a:defRPr sz="2400"/>
            </a:lvl1pPr>
            <a:lvl2pPr>
              <a:defRPr sz="2000"/>
            </a:lvl2pPr>
            <a:lvl3pPr>
              <a:defRPr sz="1900"/>
            </a:lvl3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8" name="Text Placeholder 4">
            <a:extLst>
              <a:ext uri="{FF2B5EF4-FFF2-40B4-BE49-F238E27FC236}">
                <a16:creationId xmlns:a16="http://schemas.microsoft.com/office/drawing/2014/main" id="{05A15A47-6782-C54A-93D2-C9A076009960}"/>
              </a:ext>
            </a:extLst>
          </p:cNvPr>
          <p:cNvSpPr>
            <a:spLocks noGrp="1"/>
          </p:cNvSpPr>
          <p:nvPr>
            <p:ph type="body" sz="quarter" idx="16"/>
          </p:nvPr>
        </p:nvSpPr>
        <p:spPr>
          <a:xfrm>
            <a:off x="6172993" y="2176829"/>
            <a:ext cx="5181601" cy="3534125"/>
          </a:xfrm>
        </p:spPr>
        <p:txBody>
          <a:bodyPr/>
          <a:lstStyle>
            <a:lvl1pPr>
              <a:defRPr sz="2400"/>
            </a:lvl1pPr>
            <a:lvl2pPr>
              <a:defRPr sz="2000"/>
            </a:lvl2pPr>
            <a:lvl3pPr>
              <a:defRPr sz="1900"/>
            </a:lvl3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pic>
        <p:nvPicPr>
          <p:cNvPr id="2" name="Picture 1" descr="Logo&#10;&#10;Description automatically generated with medium confidence">
            <a:extLst>
              <a:ext uri="{FF2B5EF4-FFF2-40B4-BE49-F238E27FC236}">
                <a16:creationId xmlns:a16="http://schemas.microsoft.com/office/drawing/2014/main" id="{09EBFEA1-E265-1C93-A4DC-486D1F45AD51}"/>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10482246" y="5977574"/>
            <a:ext cx="1624753" cy="798837"/>
          </a:xfrm>
          <a:prstGeom prst="rect">
            <a:avLst/>
          </a:prstGeom>
        </p:spPr>
      </p:pic>
    </p:spTree>
    <p:extLst>
      <p:ext uri="{BB962C8B-B14F-4D97-AF65-F5344CB8AC3E}">
        <p14:creationId xmlns:p14="http://schemas.microsoft.com/office/powerpoint/2010/main" val="18762744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ULLET LISTA JA KUVA">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EE267E-97C1-F248-9AFC-610387D73BAE}"/>
              </a:ext>
            </a:extLst>
          </p:cNvPr>
          <p:cNvSpPr>
            <a:spLocks noGrp="1"/>
          </p:cNvSpPr>
          <p:nvPr>
            <p:ph type="body" idx="1"/>
          </p:nvPr>
        </p:nvSpPr>
        <p:spPr>
          <a:xfrm>
            <a:off x="839788" y="763489"/>
            <a:ext cx="5157787" cy="82391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7" name="Text Placeholder 4">
            <a:extLst>
              <a:ext uri="{FF2B5EF4-FFF2-40B4-BE49-F238E27FC236}">
                <a16:creationId xmlns:a16="http://schemas.microsoft.com/office/drawing/2014/main" id="{FD694F22-1DF2-BA4B-86A9-3FCCF15BE1A4}"/>
              </a:ext>
            </a:extLst>
          </p:cNvPr>
          <p:cNvSpPr>
            <a:spLocks noGrp="1"/>
          </p:cNvSpPr>
          <p:nvPr>
            <p:ph type="body" sz="quarter" idx="11"/>
          </p:nvPr>
        </p:nvSpPr>
        <p:spPr>
          <a:xfrm>
            <a:off x="838200" y="2082700"/>
            <a:ext cx="5157787" cy="3534125"/>
          </a:xfrm>
        </p:spPr>
        <p:txBody>
          <a:bodyPr/>
          <a:lstStyle>
            <a:lvl1pPr>
              <a:defRPr sz="2400"/>
            </a:lvl1pPr>
            <a:lvl2pPr>
              <a:defRPr sz="2000"/>
            </a:lvl2pPr>
            <a:lvl3pPr>
              <a:defRPr sz="1900"/>
            </a:lvl3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4" name="Picture Placeholder 3">
            <a:extLst>
              <a:ext uri="{FF2B5EF4-FFF2-40B4-BE49-F238E27FC236}">
                <a16:creationId xmlns:a16="http://schemas.microsoft.com/office/drawing/2014/main" id="{E3FD0F4A-62D2-D935-BC88-590E264F576D}"/>
              </a:ext>
            </a:extLst>
          </p:cNvPr>
          <p:cNvSpPr>
            <a:spLocks noGrp="1"/>
          </p:cNvSpPr>
          <p:nvPr>
            <p:ph type="pic" sz="quarter" idx="12"/>
          </p:nvPr>
        </p:nvSpPr>
        <p:spPr>
          <a:xfrm>
            <a:off x="6265863" y="763121"/>
            <a:ext cx="5083175" cy="4852988"/>
          </a:xfrm>
        </p:spPr>
        <p:txBody>
          <a:bodyPr/>
          <a:lstStyle/>
          <a:p>
            <a:r>
              <a:rPr lang="en-US"/>
              <a:t>Click icon to add picture</a:t>
            </a:r>
            <a:endParaRPr lang="fi-FI"/>
          </a:p>
        </p:txBody>
      </p:sp>
      <p:pic>
        <p:nvPicPr>
          <p:cNvPr id="2" name="Picture 1" descr="Logo&#10;&#10;Description automatically generated with medium confidence">
            <a:extLst>
              <a:ext uri="{FF2B5EF4-FFF2-40B4-BE49-F238E27FC236}">
                <a16:creationId xmlns:a16="http://schemas.microsoft.com/office/drawing/2014/main" id="{A3B46C61-1781-E174-E3B7-20B9D794EAEA}"/>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10482246" y="5977574"/>
            <a:ext cx="1624753" cy="798837"/>
          </a:xfrm>
          <a:prstGeom prst="rect">
            <a:avLst/>
          </a:prstGeom>
        </p:spPr>
      </p:pic>
    </p:spTree>
    <p:extLst>
      <p:ext uri="{BB962C8B-B14F-4D97-AF65-F5344CB8AC3E}">
        <p14:creationId xmlns:p14="http://schemas.microsoft.com/office/powerpoint/2010/main" val="1741554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KOLMIJAKO">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1430214"/>
            <a:ext cx="4068792" cy="54277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8" name="Rectangle 7">
            <a:extLst>
              <a:ext uri="{FF2B5EF4-FFF2-40B4-BE49-F238E27FC236}">
                <a16:creationId xmlns:a16="http://schemas.microsoft.com/office/drawing/2014/main" id="{8DC9842C-3555-7E45-9644-0950E85E0A2A}"/>
              </a:ext>
            </a:extLst>
          </p:cNvPr>
          <p:cNvSpPr/>
          <p:nvPr userDrawn="1"/>
        </p:nvSpPr>
        <p:spPr>
          <a:xfrm>
            <a:off x="4068792" y="1430215"/>
            <a:ext cx="4068792" cy="54277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8123208" y="1430214"/>
            <a:ext cx="4068792" cy="54277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0" name="Title 1">
            <a:extLst>
              <a:ext uri="{FF2B5EF4-FFF2-40B4-BE49-F238E27FC236}">
                <a16:creationId xmlns:a16="http://schemas.microsoft.com/office/drawing/2014/main" id="{8201F7B3-E497-3049-89EB-99DA34C1966B}"/>
              </a:ext>
            </a:extLst>
          </p:cNvPr>
          <p:cNvSpPr>
            <a:spLocks noGrp="1"/>
          </p:cNvSpPr>
          <p:nvPr>
            <p:ph type="title"/>
          </p:nvPr>
        </p:nvSpPr>
        <p:spPr>
          <a:xfrm>
            <a:off x="266700" y="429917"/>
            <a:ext cx="10515600" cy="781750"/>
          </a:xfrm>
          <a:prstGeom prst="rect">
            <a:avLst/>
          </a:prstGeom>
        </p:spPr>
        <p:txBody>
          <a:bodyPr/>
          <a:lstStyle>
            <a:lvl1pPr>
              <a:defRPr sz="3000"/>
            </a:lvl1pPr>
          </a:lstStyle>
          <a:p>
            <a:r>
              <a:rPr lang="en-US" noProof="0"/>
              <a:t>Click to edit Master title style</a:t>
            </a:r>
            <a:endParaRPr lang="fi-FI" noProof="0"/>
          </a:p>
        </p:txBody>
      </p:sp>
      <p:sp>
        <p:nvSpPr>
          <p:cNvPr id="11" name="Text Placeholder 2">
            <a:extLst>
              <a:ext uri="{FF2B5EF4-FFF2-40B4-BE49-F238E27FC236}">
                <a16:creationId xmlns:a16="http://schemas.microsoft.com/office/drawing/2014/main" id="{800C0C4A-6664-F44A-825B-15E820DCE69D}"/>
              </a:ext>
            </a:extLst>
          </p:cNvPr>
          <p:cNvSpPr>
            <a:spLocks noGrp="1"/>
          </p:cNvSpPr>
          <p:nvPr>
            <p:ph type="body" idx="1"/>
          </p:nvPr>
        </p:nvSpPr>
        <p:spPr>
          <a:xfrm>
            <a:off x="266700" y="1653101"/>
            <a:ext cx="3562350" cy="823912"/>
          </a:xfrm>
        </p:spPr>
        <p:txBody>
          <a:bodyPr anchor="b"/>
          <a:lstStyle>
            <a:lvl1pPr marL="0" indent="0">
              <a:buNone/>
              <a:defRPr sz="25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2681800"/>
            <a:ext cx="3562350" cy="3890449"/>
          </a:xfrm>
        </p:spPr>
        <p:txBody>
          <a:bodyPr anchor="t"/>
          <a:lstStyle>
            <a:lvl1pPr marL="0" indent="0">
              <a:spcBef>
                <a:spcPts val="0"/>
              </a:spcBef>
              <a:buFont typeface="Arial" panose="020B0604020202020204" pitchFamily="34" charset="0"/>
              <a:buNone/>
              <a:defRPr sz="2300" b="0" i="0">
                <a:latin typeface="Georgia" panose="02040502050405020303" pitchFamily="18" charset="0"/>
              </a:defRPr>
            </a:lvl1pPr>
            <a:lvl2pPr marL="457200" indent="0">
              <a:buFont typeface="Arial" panose="020B0604020202020204" pitchFamily="34" charset="0"/>
              <a:buNone/>
              <a:defRPr sz="2300" b="0" i="0">
                <a:latin typeface="Georgia" panose="02040502050405020303" pitchFamily="18" charset="0"/>
              </a:defRPr>
            </a:lvl2pPr>
            <a:lvl3pPr marL="914400" indent="0">
              <a:buNone/>
              <a:defRPr sz="2300" b="0">
                <a:latin typeface="Georgia" panose="02040502050405020303" pitchFamily="18" charset="0"/>
              </a:defRPr>
            </a:lvl3pPr>
            <a:lvl4pPr marL="1371600" indent="0">
              <a:buNone/>
              <a:defRPr sz="2300" b="0">
                <a:latin typeface="Georgia" panose="02040502050405020303" pitchFamily="18" charset="0"/>
              </a:defRPr>
            </a:lvl4pPr>
            <a:lvl5pPr marL="1828800" indent="0">
              <a:buNone/>
              <a:defRPr sz="2300" b="0">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4" name="Text Placeholder 2">
            <a:extLst>
              <a:ext uri="{FF2B5EF4-FFF2-40B4-BE49-F238E27FC236}">
                <a16:creationId xmlns:a16="http://schemas.microsoft.com/office/drawing/2014/main" id="{ABA4081A-9EBF-214E-887F-4F3D6CBC04D7}"/>
              </a:ext>
            </a:extLst>
          </p:cNvPr>
          <p:cNvSpPr>
            <a:spLocks noGrp="1"/>
          </p:cNvSpPr>
          <p:nvPr>
            <p:ph type="body" idx="11"/>
          </p:nvPr>
        </p:nvSpPr>
        <p:spPr>
          <a:xfrm>
            <a:off x="4267200" y="1653101"/>
            <a:ext cx="3562350" cy="823912"/>
          </a:xfrm>
        </p:spPr>
        <p:txBody>
          <a:bodyPr anchor="b"/>
          <a:lstStyle>
            <a:lvl1pPr marL="0" indent="0">
              <a:buNone/>
              <a:defRPr sz="25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5" name="Text Placeholder 2">
            <a:extLst>
              <a:ext uri="{FF2B5EF4-FFF2-40B4-BE49-F238E27FC236}">
                <a16:creationId xmlns:a16="http://schemas.microsoft.com/office/drawing/2014/main" id="{BAF164FC-7E76-C94C-8284-BB996EB9F5CE}"/>
              </a:ext>
            </a:extLst>
          </p:cNvPr>
          <p:cNvSpPr>
            <a:spLocks noGrp="1"/>
          </p:cNvSpPr>
          <p:nvPr>
            <p:ph type="body" idx="12"/>
          </p:nvPr>
        </p:nvSpPr>
        <p:spPr>
          <a:xfrm>
            <a:off x="4267201" y="2681800"/>
            <a:ext cx="3562350" cy="3890449"/>
          </a:xfrm>
        </p:spPr>
        <p:txBody>
          <a:bodyPr anchor="t"/>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2300" b="0">
                <a:latin typeface="Georgia" panose="02040502050405020303" pitchFamily="18" charset="0"/>
              </a:defRPr>
            </a:lvl3pPr>
            <a:lvl4pPr marL="1371600" indent="0">
              <a:buNone/>
              <a:defRPr sz="2300" b="0">
                <a:latin typeface="Georgia" panose="02040502050405020303" pitchFamily="18" charset="0"/>
              </a:defRPr>
            </a:lvl4pPr>
            <a:lvl5pPr marL="1828800" indent="0">
              <a:buNone/>
              <a:defRPr sz="2300" b="0">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6" name="Text Placeholder 2">
            <a:extLst>
              <a:ext uri="{FF2B5EF4-FFF2-40B4-BE49-F238E27FC236}">
                <a16:creationId xmlns:a16="http://schemas.microsoft.com/office/drawing/2014/main" id="{C5EFE7FF-BFC1-754C-A2F8-6DE833B6B70C}"/>
              </a:ext>
            </a:extLst>
          </p:cNvPr>
          <p:cNvSpPr>
            <a:spLocks noGrp="1"/>
          </p:cNvSpPr>
          <p:nvPr>
            <p:ph type="body" idx="13"/>
          </p:nvPr>
        </p:nvSpPr>
        <p:spPr>
          <a:xfrm>
            <a:off x="8343900" y="1653101"/>
            <a:ext cx="3562350" cy="823912"/>
          </a:xfrm>
        </p:spPr>
        <p:txBody>
          <a:bodyPr anchor="b"/>
          <a:lstStyle>
            <a:lvl1pPr marL="0" indent="0">
              <a:buNone/>
              <a:defRPr sz="25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8343901" y="2681800"/>
            <a:ext cx="3562350" cy="3890449"/>
          </a:xfrm>
        </p:spPr>
        <p:txBody>
          <a:bodyPr anchor="t"/>
          <a:lstStyle>
            <a:lvl1pPr marL="0" indent="0">
              <a:spcBef>
                <a:spcPts val="0"/>
              </a:spcBef>
              <a:buNone/>
              <a:defRPr sz="2300" b="0" i="0">
                <a:solidFill>
                  <a:schemeClr val="bg1"/>
                </a:solidFill>
                <a:latin typeface="Georgia" panose="02040502050405020303" pitchFamily="18" charset="0"/>
              </a:defRPr>
            </a:lvl1pPr>
            <a:lvl2pPr marL="457200" indent="0">
              <a:buNone/>
              <a:defRPr sz="2300" b="0" i="0">
                <a:solidFill>
                  <a:schemeClr val="bg1"/>
                </a:solidFill>
                <a:latin typeface="Georgia" panose="02040502050405020303" pitchFamily="18" charset="0"/>
              </a:defRPr>
            </a:lvl2pPr>
            <a:lvl3pPr marL="914400" indent="0">
              <a:buNone/>
              <a:defRPr sz="2300" b="0">
                <a:solidFill>
                  <a:schemeClr val="bg1"/>
                </a:solidFill>
                <a:latin typeface="Georgia" panose="02040502050405020303" pitchFamily="18" charset="0"/>
              </a:defRPr>
            </a:lvl3pPr>
            <a:lvl4pPr marL="1371600" indent="0">
              <a:buNone/>
              <a:defRPr sz="2300" b="0">
                <a:solidFill>
                  <a:schemeClr val="bg1"/>
                </a:solidFill>
                <a:latin typeface="Georgia" panose="02040502050405020303" pitchFamily="18" charset="0"/>
              </a:defRPr>
            </a:lvl4pPr>
            <a:lvl5pPr marL="1828800" indent="0">
              <a:buNone/>
              <a:defRPr sz="2300" b="0">
                <a:solidFill>
                  <a:schemeClr val="bg1"/>
                </a:solidFill>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Tree>
    <p:extLst>
      <p:ext uri="{BB962C8B-B14F-4D97-AF65-F5344CB8AC3E}">
        <p14:creationId xmlns:p14="http://schemas.microsoft.com/office/powerpoint/2010/main" val="39066296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KOLMIJAKO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1430214"/>
            <a:ext cx="4068792" cy="542778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solidFill>
                <a:schemeClr val="bg2"/>
              </a:solidFill>
            </a:endParaRPr>
          </a:p>
        </p:txBody>
      </p:sp>
      <p:sp>
        <p:nvSpPr>
          <p:cNvPr id="8" name="Rectangle 7">
            <a:extLst>
              <a:ext uri="{FF2B5EF4-FFF2-40B4-BE49-F238E27FC236}">
                <a16:creationId xmlns:a16="http://schemas.microsoft.com/office/drawing/2014/main" id="{8DC9842C-3555-7E45-9644-0950E85E0A2A}"/>
              </a:ext>
            </a:extLst>
          </p:cNvPr>
          <p:cNvSpPr/>
          <p:nvPr userDrawn="1"/>
        </p:nvSpPr>
        <p:spPr>
          <a:xfrm>
            <a:off x="4068792" y="1430215"/>
            <a:ext cx="4068792" cy="54277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8123208" y="1430214"/>
            <a:ext cx="4068792" cy="54277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0" name="Title 1">
            <a:extLst>
              <a:ext uri="{FF2B5EF4-FFF2-40B4-BE49-F238E27FC236}">
                <a16:creationId xmlns:a16="http://schemas.microsoft.com/office/drawing/2014/main" id="{8201F7B3-E497-3049-89EB-99DA34C1966B}"/>
              </a:ext>
            </a:extLst>
          </p:cNvPr>
          <p:cNvSpPr>
            <a:spLocks noGrp="1"/>
          </p:cNvSpPr>
          <p:nvPr>
            <p:ph type="title"/>
          </p:nvPr>
        </p:nvSpPr>
        <p:spPr>
          <a:xfrm>
            <a:off x="266700" y="429917"/>
            <a:ext cx="10515600" cy="781750"/>
          </a:xfrm>
          <a:prstGeom prst="rect">
            <a:avLst/>
          </a:prstGeom>
        </p:spPr>
        <p:txBody>
          <a:bodyPr/>
          <a:lstStyle>
            <a:lvl1pPr>
              <a:defRPr sz="3000"/>
            </a:lvl1pPr>
          </a:lstStyle>
          <a:p>
            <a:r>
              <a:rPr lang="en-US" noProof="0"/>
              <a:t>Click to edit Master title style</a:t>
            </a:r>
            <a:endParaRPr lang="fi-FI" noProof="0"/>
          </a:p>
        </p:txBody>
      </p:sp>
      <p:sp>
        <p:nvSpPr>
          <p:cNvPr id="11" name="Text Placeholder 2">
            <a:extLst>
              <a:ext uri="{FF2B5EF4-FFF2-40B4-BE49-F238E27FC236}">
                <a16:creationId xmlns:a16="http://schemas.microsoft.com/office/drawing/2014/main" id="{800C0C4A-6664-F44A-825B-15E820DCE69D}"/>
              </a:ext>
            </a:extLst>
          </p:cNvPr>
          <p:cNvSpPr>
            <a:spLocks noGrp="1"/>
          </p:cNvSpPr>
          <p:nvPr>
            <p:ph type="body" idx="1"/>
          </p:nvPr>
        </p:nvSpPr>
        <p:spPr>
          <a:xfrm>
            <a:off x="266700" y="1653101"/>
            <a:ext cx="3562350" cy="823912"/>
          </a:xfrm>
        </p:spPr>
        <p:txBody>
          <a:bodyPr anchor="b"/>
          <a:lstStyle>
            <a:lvl1pPr marL="0" indent="0">
              <a:buNone/>
              <a:defRPr sz="2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2681800"/>
            <a:ext cx="3562350" cy="3890449"/>
          </a:xfrm>
          <a:solidFill>
            <a:schemeClr val="accent6"/>
          </a:solidFill>
        </p:spPr>
        <p:txBody>
          <a:bodyPr anchor="t"/>
          <a:lstStyle>
            <a:lvl1pPr marL="0" indent="0">
              <a:spcBef>
                <a:spcPts val="0"/>
              </a:spcBef>
              <a:buNone/>
              <a:defRPr sz="2300" b="0" i="0">
                <a:solidFill>
                  <a:schemeClr val="tx1"/>
                </a:solidFill>
                <a:latin typeface="Georgia" panose="02040502050405020303" pitchFamily="18" charset="0"/>
              </a:defRPr>
            </a:lvl1pPr>
            <a:lvl2pPr marL="457200" indent="0">
              <a:buNone/>
              <a:defRPr sz="2300" b="0" i="0">
                <a:solidFill>
                  <a:schemeClr val="tx1"/>
                </a:solidFill>
                <a:latin typeface="Georgia" panose="02040502050405020303" pitchFamily="18" charset="0"/>
              </a:defRPr>
            </a:lvl2pPr>
            <a:lvl3pPr marL="914400" indent="0">
              <a:buNone/>
              <a:defRPr sz="2300" b="0">
                <a:solidFill>
                  <a:schemeClr val="tx1"/>
                </a:solidFill>
                <a:latin typeface="Georgia" panose="02040502050405020303" pitchFamily="18" charset="0"/>
              </a:defRPr>
            </a:lvl3pPr>
            <a:lvl4pPr marL="1371600" indent="0">
              <a:buNone/>
              <a:defRPr sz="2300" b="0">
                <a:solidFill>
                  <a:schemeClr val="tx1"/>
                </a:solidFill>
                <a:latin typeface="Georgia" panose="02040502050405020303" pitchFamily="18" charset="0"/>
              </a:defRPr>
            </a:lvl4pPr>
            <a:lvl5pPr marL="1828800" indent="0">
              <a:buNone/>
              <a:defRPr sz="2300" b="0">
                <a:solidFill>
                  <a:schemeClr val="tx1"/>
                </a:solidFill>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4" name="Text Placeholder 2">
            <a:extLst>
              <a:ext uri="{FF2B5EF4-FFF2-40B4-BE49-F238E27FC236}">
                <a16:creationId xmlns:a16="http://schemas.microsoft.com/office/drawing/2014/main" id="{ABA4081A-9EBF-214E-887F-4F3D6CBC04D7}"/>
              </a:ext>
            </a:extLst>
          </p:cNvPr>
          <p:cNvSpPr>
            <a:spLocks noGrp="1"/>
          </p:cNvSpPr>
          <p:nvPr>
            <p:ph type="body" idx="11"/>
          </p:nvPr>
        </p:nvSpPr>
        <p:spPr>
          <a:xfrm>
            <a:off x="4267200" y="1653101"/>
            <a:ext cx="3562350" cy="823912"/>
          </a:xfrm>
        </p:spPr>
        <p:txBody>
          <a:bodyPr anchor="b"/>
          <a:lstStyle>
            <a:lvl1pPr marL="0" indent="0">
              <a:buNone/>
              <a:defRPr sz="25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5" name="Text Placeholder 2">
            <a:extLst>
              <a:ext uri="{FF2B5EF4-FFF2-40B4-BE49-F238E27FC236}">
                <a16:creationId xmlns:a16="http://schemas.microsoft.com/office/drawing/2014/main" id="{BAF164FC-7E76-C94C-8284-BB996EB9F5CE}"/>
              </a:ext>
            </a:extLst>
          </p:cNvPr>
          <p:cNvSpPr>
            <a:spLocks noGrp="1"/>
          </p:cNvSpPr>
          <p:nvPr>
            <p:ph type="body" idx="12"/>
          </p:nvPr>
        </p:nvSpPr>
        <p:spPr>
          <a:xfrm>
            <a:off x="4267201" y="2681800"/>
            <a:ext cx="3562350" cy="3890449"/>
          </a:xfrm>
        </p:spPr>
        <p:txBody>
          <a:bodyPr anchor="t"/>
          <a:lstStyle>
            <a:lvl1pPr marL="0" indent="0">
              <a:spcBef>
                <a:spcPts val="0"/>
              </a:spcBef>
              <a:buNone/>
              <a:defRPr sz="2300" b="0" i="0">
                <a:solidFill>
                  <a:schemeClr val="bg1"/>
                </a:solidFill>
                <a:latin typeface="Georgia" panose="02040502050405020303" pitchFamily="18" charset="0"/>
              </a:defRPr>
            </a:lvl1pPr>
            <a:lvl2pPr marL="457200" indent="0">
              <a:buNone/>
              <a:defRPr sz="2300" b="0" i="0">
                <a:solidFill>
                  <a:schemeClr val="bg1"/>
                </a:solidFill>
                <a:latin typeface="Georgia" panose="02040502050405020303" pitchFamily="18" charset="0"/>
              </a:defRPr>
            </a:lvl2pPr>
            <a:lvl3pPr marL="914400" indent="0">
              <a:buNone/>
              <a:defRPr sz="2300" b="0">
                <a:solidFill>
                  <a:schemeClr val="bg1"/>
                </a:solidFill>
                <a:latin typeface="Georgia" panose="02040502050405020303" pitchFamily="18" charset="0"/>
              </a:defRPr>
            </a:lvl3pPr>
            <a:lvl4pPr marL="1371600" indent="0">
              <a:buNone/>
              <a:defRPr sz="2300" b="0">
                <a:solidFill>
                  <a:schemeClr val="bg1"/>
                </a:solidFill>
                <a:latin typeface="Georgia" panose="02040502050405020303" pitchFamily="18" charset="0"/>
              </a:defRPr>
            </a:lvl4pPr>
            <a:lvl5pPr marL="1828800" indent="0">
              <a:buNone/>
              <a:defRPr sz="2300" b="0">
                <a:solidFill>
                  <a:schemeClr val="bg1"/>
                </a:solidFill>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6" name="Text Placeholder 2">
            <a:extLst>
              <a:ext uri="{FF2B5EF4-FFF2-40B4-BE49-F238E27FC236}">
                <a16:creationId xmlns:a16="http://schemas.microsoft.com/office/drawing/2014/main" id="{C5EFE7FF-BFC1-754C-A2F8-6DE833B6B70C}"/>
              </a:ext>
            </a:extLst>
          </p:cNvPr>
          <p:cNvSpPr>
            <a:spLocks noGrp="1"/>
          </p:cNvSpPr>
          <p:nvPr>
            <p:ph type="body" idx="13"/>
          </p:nvPr>
        </p:nvSpPr>
        <p:spPr>
          <a:xfrm>
            <a:off x="8343900" y="1653101"/>
            <a:ext cx="3562350" cy="823912"/>
          </a:xfrm>
        </p:spPr>
        <p:txBody>
          <a:bodyPr anchor="b"/>
          <a:lstStyle>
            <a:lvl1pPr marL="0" indent="0">
              <a:buNone/>
              <a:defRPr sz="2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8343901" y="2681800"/>
            <a:ext cx="3562350" cy="3890449"/>
          </a:xfrm>
        </p:spPr>
        <p:txBody>
          <a:bodyPr anchor="t"/>
          <a:lstStyle>
            <a:lvl1pPr marL="0" indent="0">
              <a:spcBef>
                <a:spcPts val="0"/>
              </a:spcBef>
              <a:buNone/>
              <a:defRPr sz="2300" b="0" i="0">
                <a:solidFill>
                  <a:schemeClr val="tx1"/>
                </a:solidFill>
                <a:latin typeface="Georgia" panose="02040502050405020303" pitchFamily="18" charset="0"/>
              </a:defRPr>
            </a:lvl1pPr>
            <a:lvl2pPr marL="457200" indent="0">
              <a:buNone/>
              <a:defRPr sz="2300" b="0" i="0">
                <a:solidFill>
                  <a:schemeClr val="tx1"/>
                </a:solidFill>
                <a:latin typeface="Georgia" panose="02040502050405020303" pitchFamily="18" charset="0"/>
              </a:defRPr>
            </a:lvl2pPr>
            <a:lvl3pPr marL="914400" indent="0">
              <a:buNone/>
              <a:defRPr sz="2300" b="0">
                <a:solidFill>
                  <a:schemeClr val="tx1"/>
                </a:solidFill>
                <a:latin typeface="Georgia" panose="02040502050405020303" pitchFamily="18" charset="0"/>
              </a:defRPr>
            </a:lvl3pPr>
            <a:lvl4pPr marL="1371600" indent="0">
              <a:buNone/>
              <a:defRPr sz="2300" b="0">
                <a:solidFill>
                  <a:schemeClr val="tx1"/>
                </a:solidFill>
                <a:latin typeface="Georgia" panose="02040502050405020303" pitchFamily="18" charset="0"/>
              </a:defRPr>
            </a:lvl4pPr>
            <a:lvl5pPr marL="1828800" indent="0">
              <a:buNone/>
              <a:defRPr sz="2300" b="0">
                <a:solidFill>
                  <a:schemeClr val="tx1"/>
                </a:solidFill>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Tree>
    <p:extLst>
      <p:ext uri="{BB962C8B-B14F-4D97-AF65-F5344CB8AC3E}">
        <p14:creationId xmlns:p14="http://schemas.microsoft.com/office/powerpoint/2010/main" val="19702803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KOLMIJAKO VÄRI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0"/>
            <a:ext cx="406879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8" name="Rectangle 7">
            <a:extLst>
              <a:ext uri="{FF2B5EF4-FFF2-40B4-BE49-F238E27FC236}">
                <a16:creationId xmlns:a16="http://schemas.microsoft.com/office/drawing/2014/main" id="{8DC9842C-3555-7E45-9644-0950E85E0A2A}"/>
              </a:ext>
            </a:extLst>
          </p:cNvPr>
          <p:cNvSpPr/>
          <p:nvPr userDrawn="1"/>
        </p:nvSpPr>
        <p:spPr>
          <a:xfrm>
            <a:off x="4068792" y="0"/>
            <a:ext cx="406879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8123208" y="0"/>
            <a:ext cx="406879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1483775"/>
            <a:ext cx="3562350" cy="3890449"/>
          </a:xfrm>
        </p:spPr>
        <p:txBody>
          <a:bodyPr anchor="ctr"/>
          <a:lstStyle>
            <a:lvl1pPr marL="0" indent="0">
              <a:spcBef>
                <a:spcPts val="0"/>
              </a:spcBef>
              <a:buNone/>
              <a:defRPr sz="2300" b="0" i="0">
                <a:solidFill>
                  <a:schemeClr val="tx1"/>
                </a:solidFill>
                <a:latin typeface="Georgia" panose="02040502050405020303" pitchFamily="18" charset="0"/>
              </a:defRPr>
            </a:lvl1pPr>
            <a:lvl2pPr marL="457200" indent="0">
              <a:buNone/>
              <a:defRPr sz="2300" b="0" i="0">
                <a:solidFill>
                  <a:schemeClr val="tx1"/>
                </a:solidFill>
                <a:latin typeface="Georgia" panose="02040502050405020303" pitchFamily="18" charset="0"/>
              </a:defRPr>
            </a:lvl2pPr>
            <a:lvl3pPr marL="914400" indent="0">
              <a:buNone/>
              <a:defRPr sz="2300" b="0">
                <a:solidFill>
                  <a:schemeClr val="tx1"/>
                </a:solidFill>
                <a:latin typeface="Georgia" panose="02040502050405020303" pitchFamily="18" charset="0"/>
              </a:defRPr>
            </a:lvl3pPr>
            <a:lvl4pPr marL="1371600" indent="0">
              <a:buNone/>
              <a:defRPr sz="2300" b="0">
                <a:solidFill>
                  <a:schemeClr val="tx1"/>
                </a:solidFill>
                <a:latin typeface="Georgia" panose="02040502050405020303" pitchFamily="18" charset="0"/>
              </a:defRPr>
            </a:lvl4pPr>
            <a:lvl5pPr marL="1828800" indent="0">
              <a:buNone/>
              <a:defRPr sz="2300" b="0">
                <a:solidFill>
                  <a:schemeClr val="tx1"/>
                </a:solidFill>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5" name="Text Placeholder 2">
            <a:extLst>
              <a:ext uri="{FF2B5EF4-FFF2-40B4-BE49-F238E27FC236}">
                <a16:creationId xmlns:a16="http://schemas.microsoft.com/office/drawing/2014/main" id="{BAF164FC-7E76-C94C-8284-BB996EB9F5CE}"/>
              </a:ext>
            </a:extLst>
          </p:cNvPr>
          <p:cNvSpPr>
            <a:spLocks noGrp="1"/>
          </p:cNvSpPr>
          <p:nvPr>
            <p:ph type="body" idx="12"/>
          </p:nvPr>
        </p:nvSpPr>
        <p:spPr>
          <a:xfrm>
            <a:off x="4267201" y="1483775"/>
            <a:ext cx="3562350" cy="3890449"/>
          </a:xfrm>
        </p:spPr>
        <p:txBody>
          <a:bodyPr anchor="ctr"/>
          <a:lstStyle>
            <a:lvl1pPr marL="0" indent="0">
              <a:spcBef>
                <a:spcPts val="0"/>
              </a:spcBef>
              <a:buNone/>
              <a:defRPr sz="2300" b="0" i="0">
                <a:solidFill>
                  <a:schemeClr val="bg1"/>
                </a:solidFill>
                <a:latin typeface="Georgia" panose="02040502050405020303" pitchFamily="18" charset="0"/>
              </a:defRPr>
            </a:lvl1pPr>
            <a:lvl2pPr marL="457200" indent="0">
              <a:buNone/>
              <a:defRPr sz="2300" b="0" i="0">
                <a:solidFill>
                  <a:schemeClr val="bg1"/>
                </a:solidFill>
                <a:latin typeface="Georgia" panose="02040502050405020303" pitchFamily="18" charset="0"/>
              </a:defRPr>
            </a:lvl2pPr>
            <a:lvl3pPr marL="914400" indent="0">
              <a:buNone/>
              <a:defRPr sz="2300" b="0">
                <a:solidFill>
                  <a:schemeClr val="bg1"/>
                </a:solidFill>
                <a:latin typeface="Georgia" panose="02040502050405020303" pitchFamily="18" charset="0"/>
              </a:defRPr>
            </a:lvl3pPr>
            <a:lvl4pPr marL="1371600" indent="0">
              <a:buNone/>
              <a:defRPr sz="2300" b="0">
                <a:solidFill>
                  <a:schemeClr val="bg1"/>
                </a:solidFill>
                <a:latin typeface="Georgia" panose="02040502050405020303" pitchFamily="18" charset="0"/>
              </a:defRPr>
            </a:lvl4pPr>
            <a:lvl5pPr marL="1828800" indent="0">
              <a:buNone/>
              <a:defRPr sz="2300" b="0">
                <a:solidFill>
                  <a:schemeClr val="bg1"/>
                </a:solidFill>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8343901" y="1483775"/>
            <a:ext cx="3562350" cy="3890449"/>
          </a:xfrm>
        </p:spPr>
        <p:txBody>
          <a:bodyPr anchor="ctr"/>
          <a:lstStyle>
            <a:lvl1pPr marL="0" indent="0">
              <a:spcBef>
                <a:spcPts val="0"/>
              </a:spcBef>
              <a:buNone/>
              <a:defRPr sz="2300" b="0" i="0">
                <a:solidFill>
                  <a:schemeClr val="tx1"/>
                </a:solidFill>
                <a:latin typeface="Georgia" panose="02040502050405020303" pitchFamily="18" charset="0"/>
              </a:defRPr>
            </a:lvl1pPr>
            <a:lvl2pPr marL="457200" indent="0">
              <a:buNone/>
              <a:defRPr sz="2300" b="0" i="0">
                <a:solidFill>
                  <a:schemeClr val="tx1"/>
                </a:solidFill>
                <a:latin typeface="Georgia" panose="02040502050405020303" pitchFamily="18" charset="0"/>
              </a:defRPr>
            </a:lvl2pPr>
            <a:lvl3pPr marL="914400" indent="0">
              <a:buNone/>
              <a:defRPr sz="2300" b="0">
                <a:solidFill>
                  <a:schemeClr val="tx1"/>
                </a:solidFill>
                <a:latin typeface="Georgia" panose="02040502050405020303" pitchFamily="18" charset="0"/>
              </a:defRPr>
            </a:lvl3pPr>
            <a:lvl4pPr marL="1371600" indent="0">
              <a:buNone/>
              <a:defRPr sz="2300" b="0">
                <a:solidFill>
                  <a:schemeClr val="tx1"/>
                </a:solidFill>
                <a:latin typeface="Georgia" panose="02040502050405020303" pitchFamily="18" charset="0"/>
              </a:defRPr>
            </a:lvl4pPr>
            <a:lvl5pPr marL="1828800" indent="0">
              <a:buNone/>
              <a:defRPr sz="2300" b="0">
                <a:solidFill>
                  <a:schemeClr val="tx1"/>
                </a:solidFill>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Tree>
    <p:extLst>
      <p:ext uri="{BB962C8B-B14F-4D97-AF65-F5344CB8AC3E}">
        <p14:creationId xmlns:p14="http://schemas.microsoft.com/office/powerpoint/2010/main" val="37927330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KOLMIJAKO KÄYTTÖESIMERKKI">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0"/>
            <a:ext cx="406879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8123208" y="0"/>
            <a:ext cx="406879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1483775"/>
            <a:ext cx="3562350" cy="3890449"/>
          </a:xfrm>
        </p:spPr>
        <p:txBody>
          <a:bodyPr anchor="ctr"/>
          <a:lstStyle>
            <a:lvl1pPr marL="0" indent="0">
              <a:spcBef>
                <a:spcPts val="0"/>
              </a:spcBef>
              <a:buNone/>
              <a:defRPr sz="2300" b="0" i="0">
                <a:solidFill>
                  <a:schemeClr val="tx1"/>
                </a:solidFill>
                <a:latin typeface="Georgia" panose="02040502050405020303" pitchFamily="18" charset="0"/>
              </a:defRPr>
            </a:lvl1pPr>
            <a:lvl2pPr marL="457200" indent="0">
              <a:buNone/>
              <a:defRPr sz="2300" b="0" i="0">
                <a:solidFill>
                  <a:schemeClr val="tx1"/>
                </a:solidFill>
                <a:latin typeface="Georgia" panose="02040502050405020303" pitchFamily="18" charset="0"/>
              </a:defRPr>
            </a:lvl2pPr>
            <a:lvl3pPr marL="914400" indent="0">
              <a:buNone/>
              <a:defRPr sz="2300" b="0">
                <a:solidFill>
                  <a:schemeClr val="tx1"/>
                </a:solidFill>
                <a:latin typeface="Georgia" panose="02040502050405020303" pitchFamily="18" charset="0"/>
              </a:defRPr>
            </a:lvl3pPr>
            <a:lvl4pPr marL="1371600" indent="0">
              <a:buNone/>
              <a:defRPr sz="2300" b="0">
                <a:solidFill>
                  <a:schemeClr val="tx1"/>
                </a:solidFill>
                <a:latin typeface="Georgia" panose="02040502050405020303" pitchFamily="18" charset="0"/>
              </a:defRPr>
            </a:lvl4pPr>
            <a:lvl5pPr marL="1828800" indent="0">
              <a:buNone/>
              <a:defRPr sz="2300" b="0">
                <a:solidFill>
                  <a:schemeClr val="tx1"/>
                </a:solidFill>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8343901" y="1483775"/>
            <a:ext cx="3562350" cy="3890449"/>
          </a:xfrm>
        </p:spPr>
        <p:txBody>
          <a:bodyPr anchor="ctr"/>
          <a:lstStyle>
            <a:lvl1pPr marL="0" indent="0">
              <a:spcBef>
                <a:spcPts val="0"/>
              </a:spcBef>
              <a:buNone/>
              <a:defRPr sz="2300" b="0" i="0">
                <a:solidFill>
                  <a:schemeClr val="bg1"/>
                </a:solidFill>
                <a:latin typeface="Georgia" panose="02040502050405020303" pitchFamily="18" charset="0"/>
              </a:defRPr>
            </a:lvl1pPr>
            <a:lvl2pPr marL="457200" indent="0">
              <a:buNone/>
              <a:defRPr sz="2300" b="0" i="0">
                <a:solidFill>
                  <a:schemeClr val="bg1"/>
                </a:solidFill>
                <a:latin typeface="Georgia" panose="02040502050405020303" pitchFamily="18" charset="0"/>
              </a:defRPr>
            </a:lvl2pPr>
            <a:lvl3pPr marL="914400" indent="0">
              <a:buNone/>
              <a:defRPr sz="2300" b="0">
                <a:solidFill>
                  <a:schemeClr val="bg1"/>
                </a:solidFill>
                <a:latin typeface="Georgia" panose="02040502050405020303" pitchFamily="18" charset="0"/>
              </a:defRPr>
            </a:lvl3pPr>
            <a:lvl4pPr marL="1371600" indent="0">
              <a:buNone/>
              <a:defRPr sz="2300" b="0">
                <a:solidFill>
                  <a:schemeClr val="bg1"/>
                </a:solidFill>
                <a:latin typeface="Georgia" panose="02040502050405020303" pitchFamily="18" charset="0"/>
              </a:defRPr>
            </a:lvl4pPr>
            <a:lvl5pPr marL="1828800" indent="0">
              <a:buNone/>
              <a:defRPr sz="2300" b="0">
                <a:solidFill>
                  <a:schemeClr val="bg1"/>
                </a:solidFill>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4068763" y="0"/>
            <a:ext cx="4054475" cy="6858000"/>
          </a:xfrm>
        </p:spPr>
        <p:txBody>
          <a:bodyPr/>
          <a:lstStyle/>
          <a:p>
            <a:r>
              <a:rPr lang="en-US" noProof="0"/>
              <a:t>Click icon to add picture</a:t>
            </a:r>
            <a:endParaRPr lang="fi-FI" noProof="0"/>
          </a:p>
        </p:txBody>
      </p:sp>
    </p:spTree>
    <p:extLst>
      <p:ext uri="{BB962C8B-B14F-4D97-AF65-F5344CB8AC3E}">
        <p14:creationId xmlns:p14="http://schemas.microsoft.com/office/powerpoint/2010/main" val="40859388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KOLMIJAKO KÄYTTÖESIMERKKI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0"/>
            <a:ext cx="406879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4054418" y="0"/>
            <a:ext cx="406879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1483775"/>
            <a:ext cx="3562350" cy="3890449"/>
          </a:xfrm>
        </p:spPr>
        <p:txBody>
          <a:bodyPr anchor="ctr"/>
          <a:lstStyle>
            <a:lvl1pPr marL="0" indent="0">
              <a:spcBef>
                <a:spcPts val="0"/>
              </a:spcBef>
              <a:buNone/>
              <a:defRPr sz="2300" b="0" i="0">
                <a:solidFill>
                  <a:schemeClr val="tx1"/>
                </a:solidFill>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2300" b="0">
                <a:latin typeface="Georgia" panose="02040502050405020303" pitchFamily="18" charset="0"/>
              </a:defRPr>
            </a:lvl3pPr>
            <a:lvl4pPr marL="1371600" indent="0">
              <a:buNone/>
              <a:defRPr sz="2300" b="0">
                <a:latin typeface="Georgia" panose="02040502050405020303" pitchFamily="18" charset="0"/>
              </a:defRPr>
            </a:lvl4pPr>
            <a:lvl5pPr marL="1828800" indent="0">
              <a:buNone/>
              <a:defRPr sz="2300" b="0">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4294159" y="1483775"/>
            <a:ext cx="3562350" cy="3890449"/>
          </a:xfrm>
        </p:spPr>
        <p:txBody>
          <a:bodyPr anchor="ctr"/>
          <a:lstStyle>
            <a:lvl1pPr marL="0" indent="0">
              <a:spcBef>
                <a:spcPts val="0"/>
              </a:spcBef>
              <a:buNone/>
              <a:defRPr sz="2300" b="0" i="0">
                <a:solidFill>
                  <a:schemeClr val="bg1"/>
                </a:solidFill>
                <a:latin typeface="Georgia" panose="02040502050405020303" pitchFamily="18" charset="0"/>
              </a:defRPr>
            </a:lvl1pPr>
            <a:lvl2pPr marL="457200" indent="0">
              <a:buNone/>
              <a:defRPr sz="2300" b="0" i="0">
                <a:solidFill>
                  <a:schemeClr val="bg1"/>
                </a:solidFill>
                <a:latin typeface="Georgia" panose="02040502050405020303" pitchFamily="18" charset="0"/>
              </a:defRPr>
            </a:lvl2pPr>
            <a:lvl3pPr marL="914400" indent="0">
              <a:buNone/>
              <a:defRPr sz="2300" b="0">
                <a:solidFill>
                  <a:schemeClr val="bg1"/>
                </a:solidFill>
                <a:latin typeface="Georgia" panose="02040502050405020303" pitchFamily="18" charset="0"/>
              </a:defRPr>
            </a:lvl3pPr>
            <a:lvl4pPr marL="1371600" indent="0">
              <a:buNone/>
              <a:defRPr sz="2300" b="0">
                <a:solidFill>
                  <a:schemeClr val="bg1"/>
                </a:solidFill>
                <a:latin typeface="Georgia" panose="02040502050405020303" pitchFamily="18" charset="0"/>
              </a:defRPr>
            </a:lvl4pPr>
            <a:lvl5pPr marL="1828800" indent="0">
              <a:buNone/>
              <a:defRPr sz="2300" b="0">
                <a:solidFill>
                  <a:schemeClr val="bg1"/>
                </a:solidFill>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8123210" y="-1"/>
            <a:ext cx="4122769" cy="6858000"/>
          </a:xfrm>
        </p:spPr>
        <p:txBody>
          <a:bodyPr/>
          <a:lstStyle/>
          <a:p>
            <a:r>
              <a:rPr lang="en-US" noProof="0"/>
              <a:t>Click icon to add picture</a:t>
            </a:r>
            <a:endParaRPr lang="fi-FI" noProof="0"/>
          </a:p>
        </p:txBody>
      </p:sp>
    </p:spTree>
    <p:extLst>
      <p:ext uri="{BB962C8B-B14F-4D97-AF65-F5344CB8AC3E}">
        <p14:creationId xmlns:p14="http://schemas.microsoft.com/office/powerpoint/2010/main" val="358131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KAHTIAJAKO VÄRI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6096000" y="0"/>
            <a:ext cx="609600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1483775"/>
            <a:ext cx="5562596" cy="3890449"/>
          </a:xfrm>
        </p:spPr>
        <p:txBody>
          <a:bodyPr anchor="ctr"/>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2300" b="0">
                <a:latin typeface="Georgia" panose="02040502050405020303" pitchFamily="18" charset="0"/>
              </a:defRPr>
            </a:lvl3pPr>
            <a:lvl4pPr marL="1371600" indent="0">
              <a:buNone/>
              <a:defRPr sz="2300" b="0">
                <a:latin typeface="Georgia" panose="02040502050405020303" pitchFamily="18" charset="0"/>
              </a:defRPr>
            </a:lvl4pPr>
            <a:lvl5pPr marL="1828800" indent="0">
              <a:buNone/>
              <a:defRPr sz="2300" b="0">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6362701" y="1483775"/>
            <a:ext cx="5562598" cy="3890449"/>
          </a:xfrm>
        </p:spPr>
        <p:txBody>
          <a:bodyPr anchor="ctr"/>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2300" b="0">
                <a:latin typeface="Georgia" panose="02040502050405020303" pitchFamily="18" charset="0"/>
              </a:defRPr>
            </a:lvl3pPr>
            <a:lvl4pPr marL="1371600" indent="0">
              <a:buNone/>
              <a:defRPr sz="2300" b="0">
                <a:latin typeface="Georgia" panose="02040502050405020303" pitchFamily="18" charset="0"/>
              </a:defRPr>
            </a:lvl4pPr>
            <a:lvl5pPr marL="1828800" indent="0">
              <a:buNone/>
              <a:defRPr sz="2300" b="0">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Tree>
    <p:extLst>
      <p:ext uri="{BB962C8B-B14F-4D97-AF65-F5344CB8AC3E}">
        <p14:creationId xmlns:p14="http://schemas.microsoft.com/office/powerpoint/2010/main" val="240544267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KAHTIAJAKO KÄYTTÖESIMERKKI">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650466E-BA06-BF44-A0C7-DD2604FD37F8}"/>
              </a:ext>
            </a:extLst>
          </p:cNvPr>
          <p:cNvSpPr/>
          <p:nvPr userDrawn="1"/>
        </p:nvSpPr>
        <p:spPr>
          <a:xfrm>
            <a:off x="-41334" y="0"/>
            <a:ext cx="613733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218104" y="1483775"/>
            <a:ext cx="5562764" cy="3890449"/>
          </a:xfrm>
        </p:spPr>
        <p:txBody>
          <a:bodyPr anchor="ctr"/>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2300" b="0">
                <a:latin typeface="Georgia" panose="02040502050405020303" pitchFamily="18" charset="0"/>
              </a:defRPr>
            </a:lvl3pPr>
            <a:lvl4pPr marL="1371600" indent="0">
              <a:buNone/>
              <a:defRPr sz="2300" b="0">
                <a:latin typeface="Georgia" panose="02040502050405020303" pitchFamily="18" charset="0"/>
              </a:defRPr>
            </a:lvl4pPr>
            <a:lvl5pPr marL="1828800" indent="0">
              <a:buNone/>
              <a:defRPr sz="2300" b="0">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6108646" y="-1"/>
            <a:ext cx="6137334" cy="6858000"/>
          </a:xfrm>
        </p:spPr>
        <p:txBody>
          <a:bodyPr/>
          <a:lstStyle/>
          <a:p>
            <a:r>
              <a:rPr lang="en-US" noProof="0"/>
              <a:t>Click icon to add picture</a:t>
            </a:r>
            <a:endParaRPr lang="fi-FI" noProof="0"/>
          </a:p>
        </p:txBody>
      </p:sp>
    </p:spTree>
    <p:extLst>
      <p:ext uri="{BB962C8B-B14F-4D97-AF65-F5344CB8AC3E}">
        <p14:creationId xmlns:p14="http://schemas.microsoft.com/office/powerpoint/2010/main" val="40549335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KAHTIAJAKO KÄYTTÖESIMERKKI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650466E-BA06-BF44-A0C7-DD2604FD37F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6314104" y="1483776"/>
            <a:ext cx="5562764" cy="3395608"/>
          </a:xfrm>
        </p:spPr>
        <p:txBody>
          <a:bodyPr anchor="ctr"/>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2300" b="0">
                <a:latin typeface="Georgia" panose="02040502050405020303" pitchFamily="18" charset="0"/>
              </a:defRPr>
            </a:lvl3pPr>
            <a:lvl4pPr marL="1371600" indent="0">
              <a:buNone/>
              <a:defRPr sz="2300" b="0">
                <a:latin typeface="Georgia" panose="02040502050405020303" pitchFamily="18" charset="0"/>
              </a:defRPr>
            </a:lvl4pPr>
            <a:lvl5pPr marL="1828800" indent="0">
              <a:buNone/>
              <a:defRPr sz="2300" b="0">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0" y="-1"/>
            <a:ext cx="6054666" cy="6858000"/>
          </a:xfrm>
        </p:spPr>
        <p:txBody>
          <a:bodyPr/>
          <a:lstStyle/>
          <a:p>
            <a:r>
              <a:rPr lang="en-US" noProof="0"/>
              <a:t>Click icon to add picture</a:t>
            </a:r>
            <a:endParaRPr lang="fi-FI" noProof="0"/>
          </a:p>
        </p:txBody>
      </p:sp>
      <p:sp>
        <p:nvSpPr>
          <p:cNvPr id="7" name="Text Placeholder 2">
            <a:extLst>
              <a:ext uri="{FF2B5EF4-FFF2-40B4-BE49-F238E27FC236}">
                <a16:creationId xmlns:a16="http://schemas.microsoft.com/office/drawing/2014/main" id="{7646917A-06E7-C040-BBCF-18F90E5BBD04}"/>
              </a:ext>
            </a:extLst>
          </p:cNvPr>
          <p:cNvSpPr>
            <a:spLocks noGrp="1"/>
          </p:cNvSpPr>
          <p:nvPr>
            <p:ph type="body" idx="16"/>
          </p:nvPr>
        </p:nvSpPr>
        <p:spPr>
          <a:xfrm>
            <a:off x="6314104" y="5063883"/>
            <a:ext cx="5562764" cy="790817"/>
          </a:xfrm>
        </p:spPr>
        <p:txBody>
          <a:bodyPr anchor="t"/>
          <a:lstStyle>
            <a:lvl1pPr marL="0" indent="0">
              <a:buNone/>
              <a:defRPr sz="1500" b="1" i="0">
                <a:latin typeface="Georgia" panose="02040502050405020303" pitchFamily="18" charset="0"/>
                <a:cs typeface="Arial" panose="020B0604020202020204" pitchFamily="34" charset="0"/>
              </a:defRPr>
            </a:lvl1pPr>
            <a:lvl2pPr marL="457200" indent="0">
              <a:buNone/>
              <a:defRPr sz="15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p:txBody>
      </p:sp>
      <p:pic>
        <p:nvPicPr>
          <p:cNvPr id="2" name="Picture 1" descr="Logo&#10;&#10;Description automatically generated with medium confidence">
            <a:extLst>
              <a:ext uri="{FF2B5EF4-FFF2-40B4-BE49-F238E27FC236}">
                <a16:creationId xmlns:a16="http://schemas.microsoft.com/office/drawing/2014/main" id="{0A449098-516B-5162-F8BD-3E69120CD153}"/>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10482246" y="5977574"/>
            <a:ext cx="1624753" cy="798837"/>
          </a:xfrm>
          <a:prstGeom prst="rect">
            <a:avLst/>
          </a:prstGeom>
        </p:spPr>
      </p:pic>
    </p:spTree>
    <p:extLst>
      <p:ext uri="{BB962C8B-B14F-4D97-AF65-F5344CB8AC3E}">
        <p14:creationId xmlns:p14="http://schemas.microsoft.com/office/powerpoint/2010/main" val="369604609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KAHTIAJAKO BULLET LISTA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650466E-BA06-BF44-A0C7-DD2604FD37F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0" y="-1"/>
            <a:ext cx="6054666" cy="6858000"/>
          </a:xfrm>
        </p:spPr>
        <p:txBody>
          <a:bodyPr/>
          <a:lstStyle/>
          <a:p>
            <a:r>
              <a:rPr lang="en-US" noProof="0"/>
              <a:t>Click icon to add picture</a:t>
            </a:r>
            <a:endParaRPr lang="fi-FI" noProof="0"/>
          </a:p>
        </p:txBody>
      </p:sp>
      <p:sp>
        <p:nvSpPr>
          <p:cNvPr id="8" name="Text Placeholder 4">
            <a:extLst>
              <a:ext uri="{FF2B5EF4-FFF2-40B4-BE49-F238E27FC236}">
                <a16:creationId xmlns:a16="http://schemas.microsoft.com/office/drawing/2014/main" id="{2DFA2BD3-67AE-CE40-81F5-ED91F374525A}"/>
              </a:ext>
            </a:extLst>
          </p:cNvPr>
          <p:cNvSpPr>
            <a:spLocks noGrp="1"/>
          </p:cNvSpPr>
          <p:nvPr>
            <p:ph type="body" sz="quarter" idx="3"/>
          </p:nvPr>
        </p:nvSpPr>
        <p:spPr>
          <a:xfrm>
            <a:off x="6398596" y="594194"/>
            <a:ext cx="5183188" cy="82391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Text Placeholder 4">
            <a:extLst>
              <a:ext uri="{FF2B5EF4-FFF2-40B4-BE49-F238E27FC236}">
                <a16:creationId xmlns:a16="http://schemas.microsoft.com/office/drawing/2014/main" id="{0AA2085A-3AF4-184B-AC8F-B15DE1750187}"/>
              </a:ext>
            </a:extLst>
          </p:cNvPr>
          <p:cNvSpPr>
            <a:spLocks noGrp="1"/>
          </p:cNvSpPr>
          <p:nvPr>
            <p:ph type="body" sz="quarter" idx="16"/>
          </p:nvPr>
        </p:nvSpPr>
        <p:spPr>
          <a:xfrm>
            <a:off x="6399389" y="1913405"/>
            <a:ext cx="5181601" cy="3534125"/>
          </a:xfrm>
        </p:spPr>
        <p:txBody>
          <a:bodyPr/>
          <a:lstStyle>
            <a:lvl1pPr>
              <a:defRPr sz="2400"/>
            </a:lvl1pPr>
            <a:lvl2pPr>
              <a:defRPr sz="2000"/>
            </a:lvl2pPr>
            <a:lvl3pPr>
              <a:defRPr sz="1900"/>
            </a:lvl3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Tree>
    <p:extLst>
      <p:ext uri="{BB962C8B-B14F-4D97-AF65-F5344CB8AC3E}">
        <p14:creationId xmlns:p14="http://schemas.microsoft.com/office/powerpoint/2010/main" val="2055016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KAHTIAJAKO BULLET LISTA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650466E-BA06-BF44-A0C7-DD2604FD37F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6137334" y="-1"/>
            <a:ext cx="6054666" cy="6858000"/>
          </a:xfrm>
        </p:spPr>
        <p:txBody>
          <a:bodyPr/>
          <a:lstStyle/>
          <a:p>
            <a:r>
              <a:rPr lang="en-US" noProof="0"/>
              <a:t>Click icon to add picture</a:t>
            </a:r>
            <a:endParaRPr lang="fi-FI" noProof="0"/>
          </a:p>
        </p:txBody>
      </p:sp>
      <p:sp>
        <p:nvSpPr>
          <p:cNvPr id="8" name="Text Placeholder 4">
            <a:extLst>
              <a:ext uri="{FF2B5EF4-FFF2-40B4-BE49-F238E27FC236}">
                <a16:creationId xmlns:a16="http://schemas.microsoft.com/office/drawing/2014/main" id="{2DFA2BD3-67AE-CE40-81F5-ED91F374525A}"/>
              </a:ext>
            </a:extLst>
          </p:cNvPr>
          <p:cNvSpPr>
            <a:spLocks noGrp="1"/>
          </p:cNvSpPr>
          <p:nvPr>
            <p:ph type="body" sz="quarter" idx="3"/>
          </p:nvPr>
        </p:nvSpPr>
        <p:spPr>
          <a:xfrm>
            <a:off x="476280" y="621087"/>
            <a:ext cx="5183188" cy="82391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Text Placeholder 4">
            <a:extLst>
              <a:ext uri="{FF2B5EF4-FFF2-40B4-BE49-F238E27FC236}">
                <a16:creationId xmlns:a16="http://schemas.microsoft.com/office/drawing/2014/main" id="{0AA2085A-3AF4-184B-AC8F-B15DE1750187}"/>
              </a:ext>
            </a:extLst>
          </p:cNvPr>
          <p:cNvSpPr>
            <a:spLocks noGrp="1"/>
          </p:cNvSpPr>
          <p:nvPr>
            <p:ph type="body" sz="quarter" idx="16"/>
          </p:nvPr>
        </p:nvSpPr>
        <p:spPr>
          <a:xfrm>
            <a:off x="477073" y="1940298"/>
            <a:ext cx="5181601" cy="3534125"/>
          </a:xfrm>
        </p:spPr>
        <p:txBody>
          <a:bodyPr/>
          <a:lstStyle>
            <a:lvl1pPr>
              <a:defRPr sz="2400"/>
            </a:lvl1pPr>
            <a:lvl2pPr>
              <a:defRPr sz="2000"/>
            </a:lvl2pPr>
            <a:lvl3pPr>
              <a:defRPr sz="1900"/>
            </a:lvl3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Tree>
    <p:extLst>
      <p:ext uri="{BB962C8B-B14F-4D97-AF65-F5344CB8AC3E}">
        <p14:creationId xmlns:p14="http://schemas.microsoft.com/office/powerpoint/2010/main" val="37604554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AHTIAJAKO BULLET LISTA 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650466E-BA06-BF44-A0C7-DD2604FD37F8}"/>
              </a:ext>
            </a:extLst>
          </p:cNvPr>
          <p:cNvSpPr/>
          <p:nvPr userDrawn="1"/>
        </p:nvSpPr>
        <p:spPr>
          <a:xfrm>
            <a:off x="0" y="15969"/>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0" y="-1"/>
            <a:ext cx="3953435" cy="6858000"/>
          </a:xfrm>
        </p:spPr>
        <p:txBody>
          <a:bodyPr/>
          <a:lstStyle/>
          <a:p>
            <a:r>
              <a:rPr lang="en-US" noProof="0"/>
              <a:t>Click icon to add picture</a:t>
            </a:r>
            <a:endParaRPr lang="fi-FI" noProof="0"/>
          </a:p>
        </p:txBody>
      </p:sp>
      <p:sp>
        <p:nvSpPr>
          <p:cNvPr id="8" name="Text Placeholder 4">
            <a:extLst>
              <a:ext uri="{FF2B5EF4-FFF2-40B4-BE49-F238E27FC236}">
                <a16:creationId xmlns:a16="http://schemas.microsoft.com/office/drawing/2014/main" id="{2DFA2BD3-67AE-CE40-81F5-ED91F374525A}"/>
              </a:ext>
            </a:extLst>
          </p:cNvPr>
          <p:cNvSpPr>
            <a:spLocks noGrp="1"/>
          </p:cNvSpPr>
          <p:nvPr>
            <p:ph type="body" sz="quarter" idx="3"/>
          </p:nvPr>
        </p:nvSpPr>
        <p:spPr>
          <a:xfrm>
            <a:off x="4516007" y="795899"/>
            <a:ext cx="7114112" cy="82391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Text Placeholder 4">
            <a:extLst>
              <a:ext uri="{FF2B5EF4-FFF2-40B4-BE49-F238E27FC236}">
                <a16:creationId xmlns:a16="http://schemas.microsoft.com/office/drawing/2014/main" id="{0AA2085A-3AF4-184B-AC8F-B15DE1750187}"/>
              </a:ext>
            </a:extLst>
          </p:cNvPr>
          <p:cNvSpPr>
            <a:spLocks noGrp="1"/>
          </p:cNvSpPr>
          <p:nvPr>
            <p:ph type="body" sz="quarter" idx="16"/>
          </p:nvPr>
        </p:nvSpPr>
        <p:spPr>
          <a:xfrm>
            <a:off x="4517594" y="2115110"/>
            <a:ext cx="7114112" cy="3534125"/>
          </a:xfrm>
        </p:spPr>
        <p:txBody>
          <a:bodyPr/>
          <a:lstStyle>
            <a:lvl1pPr>
              <a:defRPr sz="2400"/>
            </a:lvl1pPr>
            <a:lvl2pPr>
              <a:defRPr sz="2000"/>
            </a:lvl2pPr>
            <a:lvl3pPr>
              <a:defRPr sz="1900"/>
            </a:lvl3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Tree>
    <p:extLst>
      <p:ext uri="{BB962C8B-B14F-4D97-AF65-F5344CB8AC3E}">
        <p14:creationId xmlns:p14="http://schemas.microsoft.com/office/powerpoint/2010/main" val="29935665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KOKOKUV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B4A7CF-52A9-2744-A095-A908B8D40A61}"/>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7" name="Picture Placeholder 6">
            <a:extLst>
              <a:ext uri="{FF2B5EF4-FFF2-40B4-BE49-F238E27FC236}">
                <a16:creationId xmlns:a16="http://schemas.microsoft.com/office/drawing/2014/main" id="{64347C94-D7F6-5149-B2B6-878580DA36DA}"/>
              </a:ext>
            </a:extLst>
          </p:cNvPr>
          <p:cNvSpPr>
            <a:spLocks noGrp="1"/>
          </p:cNvSpPr>
          <p:nvPr>
            <p:ph type="pic" sz="quarter" idx="10"/>
          </p:nvPr>
        </p:nvSpPr>
        <p:spPr>
          <a:xfrm>
            <a:off x="0" y="0"/>
            <a:ext cx="12192000" cy="6858000"/>
          </a:xfrm>
        </p:spPr>
        <p:txBody>
          <a:bodyPr/>
          <a:lstStyle/>
          <a:p>
            <a:r>
              <a:rPr lang="en-US"/>
              <a:t>Click icon to add picture</a:t>
            </a:r>
            <a:endParaRPr lang="fi-FI"/>
          </a:p>
        </p:txBody>
      </p:sp>
    </p:spTree>
    <p:extLst>
      <p:ext uri="{BB962C8B-B14F-4D97-AF65-F5344CB8AC3E}">
        <p14:creationId xmlns:p14="http://schemas.microsoft.com/office/powerpoint/2010/main" val="41501675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KUVA KUVATEKSTILLÄ">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92CC56C-5124-B44F-BB14-8E822851C084}"/>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Text Placeholder 7">
            <a:extLst>
              <a:ext uri="{FF2B5EF4-FFF2-40B4-BE49-F238E27FC236}">
                <a16:creationId xmlns:a16="http://schemas.microsoft.com/office/drawing/2014/main" id="{4618DDC4-4CB8-9F41-A4F3-94272928F707}"/>
              </a:ext>
            </a:extLst>
          </p:cNvPr>
          <p:cNvSpPr>
            <a:spLocks noGrp="1"/>
          </p:cNvSpPr>
          <p:nvPr>
            <p:ph type="body" sz="quarter" idx="13"/>
          </p:nvPr>
        </p:nvSpPr>
        <p:spPr>
          <a:xfrm>
            <a:off x="365503" y="6129789"/>
            <a:ext cx="9863378" cy="543711"/>
          </a:xfrm>
        </p:spPr>
        <p:txBody>
          <a:bodyPr/>
          <a:lstStyle>
            <a:lvl1pPr>
              <a:spcBef>
                <a:spcPts val="0"/>
              </a:spcBef>
              <a:buNone/>
              <a:defRPr sz="1800" b="0" i="0">
                <a:solidFill>
                  <a:schemeClr val="accent1"/>
                </a:solidFill>
                <a:latin typeface="Georgia" panose="02040502050405020303" pitchFamily="18" charset="0"/>
                <a:cs typeface="Arial" panose="020B0604020202020204" pitchFamily="34" charset="0"/>
              </a:defRPr>
            </a:lvl1pPr>
            <a:lvl2pPr>
              <a:buNone/>
              <a:defRPr sz="1800" b="0" i="0">
                <a:latin typeface="Georgia" panose="02040502050405020303" pitchFamily="18" charset="0"/>
              </a:defRPr>
            </a:lvl2pPr>
            <a:lvl3pPr>
              <a:buNone/>
              <a:defRPr/>
            </a:lvl3pPr>
            <a:lvl4pPr>
              <a:buNone/>
              <a:defRPr/>
            </a:lvl4pPr>
            <a:lvl5pPr>
              <a:buNone/>
              <a:defRPr/>
            </a:lvl5pPr>
          </a:lstStyle>
          <a:p>
            <a:pPr lvl="0"/>
            <a:r>
              <a:rPr lang="en-US" noProof="0"/>
              <a:t>Click to edit Master text styles</a:t>
            </a:r>
          </a:p>
          <a:p>
            <a:pPr lvl="1"/>
            <a:r>
              <a:rPr lang="en-US" noProof="0"/>
              <a:t>Second level</a:t>
            </a:r>
          </a:p>
        </p:txBody>
      </p:sp>
      <p:sp>
        <p:nvSpPr>
          <p:cNvPr id="11" name="Picture Placeholder 9">
            <a:extLst>
              <a:ext uri="{FF2B5EF4-FFF2-40B4-BE49-F238E27FC236}">
                <a16:creationId xmlns:a16="http://schemas.microsoft.com/office/drawing/2014/main" id="{E15EFB3B-362E-B54E-8F33-0414F89DD39D}"/>
              </a:ext>
            </a:extLst>
          </p:cNvPr>
          <p:cNvSpPr>
            <a:spLocks noGrp="1"/>
          </p:cNvSpPr>
          <p:nvPr>
            <p:ph type="pic" sz="quarter" idx="14"/>
          </p:nvPr>
        </p:nvSpPr>
        <p:spPr>
          <a:xfrm>
            <a:off x="0" y="0"/>
            <a:ext cx="12192000" cy="5919788"/>
          </a:xfrm>
        </p:spPr>
        <p:txBody>
          <a:bodyPr/>
          <a:lstStyle/>
          <a:p>
            <a:r>
              <a:rPr lang="en-US"/>
              <a:t>Click icon to add picture</a:t>
            </a:r>
            <a:endParaRPr lang="fi-FI"/>
          </a:p>
        </p:txBody>
      </p:sp>
      <p:pic>
        <p:nvPicPr>
          <p:cNvPr id="2" name="Picture 1" descr="Logo&#10;&#10;Description automatically generated with medium confidence">
            <a:extLst>
              <a:ext uri="{FF2B5EF4-FFF2-40B4-BE49-F238E27FC236}">
                <a16:creationId xmlns:a16="http://schemas.microsoft.com/office/drawing/2014/main" id="{2C2BDF43-9DC8-E0E7-CD97-D43EDA838441}"/>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10482246" y="5977574"/>
            <a:ext cx="1624753" cy="798837"/>
          </a:xfrm>
          <a:prstGeom prst="rect">
            <a:avLst/>
          </a:prstGeom>
        </p:spPr>
      </p:pic>
    </p:spTree>
    <p:extLst>
      <p:ext uri="{BB962C8B-B14F-4D97-AF65-F5344CB8AC3E}">
        <p14:creationId xmlns:p14="http://schemas.microsoft.com/office/powerpoint/2010/main" val="319878884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KAKSI KUVAA KUVATEKSTILLÄ">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15B939-FDDC-D043-B727-03F8A4AE38F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Text Placeholder 7">
            <a:extLst>
              <a:ext uri="{FF2B5EF4-FFF2-40B4-BE49-F238E27FC236}">
                <a16:creationId xmlns:a16="http://schemas.microsoft.com/office/drawing/2014/main" id="{4618DDC4-4CB8-9F41-A4F3-94272928F707}"/>
              </a:ext>
            </a:extLst>
          </p:cNvPr>
          <p:cNvSpPr>
            <a:spLocks noGrp="1"/>
          </p:cNvSpPr>
          <p:nvPr>
            <p:ph type="body" sz="quarter" idx="13"/>
          </p:nvPr>
        </p:nvSpPr>
        <p:spPr>
          <a:xfrm>
            <a:off x="365503" y="6129789"/>
            <a:ext cx="9863378" cy="543711"/>
          </a:xfrm>
        </p:spPr>
        <p:txBody>
          <a:bodyPr/>
          <a:lstStyle>
            <a:lvl1pPr>
              <a:spcBef>
                <a:spcPts val="0"/>
              </a:spcBef>
              <a:buNone/>
              <a:defRPr sz="1800" b="0" i="0">
                <a:solidFill>
                  <a:schemeClr val="accent1"/>
                </a:solidFill>
                <a:latin typeface="Georgia" panose="02040502050405020303" pitchFamily="18" charset="0"/>
                <a:cs typeface="Arial" panose="020B0604020202020204" pitchFamily="34" charset="0"/>
              </a:defRPr>
            </a:lvl1pPr>
            <a:lvl2pPr>
              <a:buNone/>
              <a:defRPr sz="1800" b="0" i="0">
                <a:latin typeface="Georgia" panose="02040502050405020303" pitchFamily="18" charset="0"/>
              </a:defRPr>
            </a:lvl2pPr>
            <a:lvl3pPr>
              <a:buNone/>
              <a:defRPr/>
            </a:lvl3pPr>
            <a:lvl4pPr>
              <a:buNone/>
              <a:defRPr/>
            </a:lvl4pPr>
            <a:lvl5pPr>
              <a:buNone/>
              <a:defRPr/>
            </a:lvl5pPr>
          </a:lstStyle>
          <a:p>
            <a:pPr lvl="0"/>
            <a:r>
              <a:rPr lang="en-US" noProof="0"/>
              <a:t>Click to edit Master text styles</a:t>
            </a:r>
          </a:p>
          <a:p>
            <a:pPr lvl="1"/>
            <a:r>
              <a:rPr lang="en-US" noProof="0"/>
              <a:t>Second level</a:t>
            </a:r>
          </a:p>
        </p:txBody>
      </p:sp>
      <p:sp>
        <p:nvSpPr>
          <p:cNvPr id="11" name="Picture Placeholder 9">
            <a:extLst>
              <a:ext uri="{FF2B5EF4-FFF2-40B4-BE49-F238E27FC236}">
                <a16:creationId xmlns:a16="http://schemas.microsoft.com/office/drawing/2014/main" id="{E15EFB3B-362E-B54E-8F33-0414F89DD39D}"/>
              </a:ext>
            </a:extLst>
          </p:cNvPr>
          <p:cNvSpPr>
            <a:spLocks noGrp="1"/>
          </p:cNvSpPr>
          <p:nvPr>
            <p:ph type="pic" sz="quarter" idx="14"/>
          </p:nvPr>
        </p:nvSpPr>
        <p:spPr>
          <a:xfrm>
            <a:off x="0" y="0"/>
            <a:ext cx="5951095" cy="5919788"/>
          </a:xfrm>
        </p:spPr>
        <p:txBody>
          <a:bodyPr/>
          <a:lstStyle/>
          <a:p>
            <a:r>
              <a:rPr lang="en-US"/>
              <a:t>Click icon to add picture</a:t>
            </a:r>
            <a:endParaRPr lang="fi-FI"/>
          </a:p>
        </p:txBody>
      </p:sp>
      <p:sp>
        <p:nvSpPr>
          <p:cNvPr id="7" name="Picture Placeholder 9">
            <a:extLst>
              <a:ext uri="{FF2B5EF4-FFF2-40B4-BE49-F238E27FC236}">
                <a16:creationId xmlns:a16="http://schemas.microsoft.com/office/drawing/2014/main" id="{3688C02F-996C-014B-A63A-A5E9141B60C5}"/>
              </a:ext>
            </a:extLst>
          </p:cNvPr>
          <p:cNvSpPr>
            <a:spLocks noGrp="1"/>
          </p:cNvSpPr>
          <p:nvPr>
            <p:ph type="pic" sz="quarter" idx="15"/>
          </p:nvPr>
        </p:nvSpPr>
        <p:spPr>
          <a:xfrm>
            <a:off x="6086006" y="0"/>
            <a:ext cx="6096000" cy="5919788"/>
          </a:xfrm>
        </p:spPr>
        <p:txBody>
          <a:bodyPr/>
          <a:lstStyle/>
          <a:p>
            <a:r>
              <a:rPr lang="en-US"/>
              <a:t>Click icon to add picture</a:t>
            </a:r>
            <a:endParaRPr lang="fi-FI"/>
          </a:p>
        </p:txBody>
      </p:sp>
      <p:pic>
        <p:nvPicPr>
          <p:cNvPr id="2" name="Picture 1" descr="Logo&#10;&#10;Description automatically generated with medium confidence">
            <a:extLst>
              <a:ext uri="{FF2B5EF4-FFF2-40B4-BE49-F238E27FC236}">
                <a16:creationId xmlns:a16="http://schemas.microsoft.com/office/drawing/2014/main" id="{DC38308D-BD98-D5EA-303E-4FB13B7331E2}"/>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10482246" y="5977574"/>
            <a:ext cx="1624753" cy="798837"/>
          </a:xfrm>
          <a:prstGeom prst="rect">
            <a:avLst/>
          </a:prstGeom>
        </p:spPr>
      </p:pic>
    </p:spTree>
    <p:extLst>
      <p:ext uri="{BB962C8B-B14F-4D97-AF65-F5344CB8AC3E}">
        <p14:creationId xmlns:p14="http://schemas.microsoft.com/office/powerpoint/2010/main" val="16380062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LAINAUS 2">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27ACA1C-0C0D-034E-8DD7-F83206FDF18A}"/>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984354" y="1483776"/>
            <a:ext cx="10223292" cy="3395608"/>
          </a:xfrm>
        </p:spPr>
        <p:txBody>
          <a:bodyPr anchor="ctr"/>
          <a:lstStyle>
            <a:lvl1pPr marL="0" indent="0">
              <a:spcBef>
                <a:spcPts val="0"/>
              </a:spcBef>
              <a:buNone/>
              <a:defRPr sz="3200" b="0" i="1">
                <a:solidFill>
                  <a:schemeClr val="bg1"/>
                </a:solidFill>
                <a:latin typeface="Georgia" panose="02040502050405020303" pitchFamily="18" charset="0"/>
              </a:defRPr>
            </a:lvl1pPr>
            <a:lvl2pPr marL="457200" indent="0">
              <a:buNone/>
              <a:defRPr sz="3200" b="0" i="1">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p:txBody>
      </p:sp>
      <p:sp>
        <p:nvSpPr>
          <p:cNvPr id="7" name="Text Placeholder 2">
            <a:extLst>
              <a:ext uri="{FF2B5EF4-FFF2-40B4-BE49-F238E27FC236}">
                <a16:creationId xmlns:a16="http://schemas.microsoft.com/office/drawing/2014/main" id="{7646917A-06E7-C040-BBCF-18F90E5BBD04}"/>
              </a:ext>
            </a:extLst>
          </p:cNvPr>
          <p:cNvSpPr>
            <a:spLocks noGrp="1"/>
          </p:cNvSpPr>
          <p:nvPr>
            <p:ph type="body" idx="16"/>
          </p:nvPr>
        </p:nvSpPr>
        <p:spPr>
          <a:xfrm>
            <a:off x="7823114" y="5346074"/>
            <a:ext cx="3384532" cy="1009756"/>
          </a:xfrm>
        </p:spPr>
        <p:txBody>
          <a:bodyPr anchor="t"/>
          <a:lstStyle>
            <a:lvl1pPr marL="0" indent="0">
              <a:buNone/>
              <a:defRPr sz="1500" b="1" i="0">
                <a:solidFill>
                  <a:schemeClr val="bg1"/>
                </a:solidFill>
                <a:latin typeface="Georgia" panose="02040502050405020303" pitchFamily="18" charset="0"/>
                <a:cs typeface="Arial" panose="020B0604020202020204" pitchFamily="34" charset="0"/>
              </a:defRPr>
            </a:lvl1pPr>
            <a:lvl2pPr marL="457200" indent="0">
              <a:buNone/>
              <a:defRPr sz="15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17997636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LAINAUS BRÄNDIKUVALLA">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2C869AD-BD96-C14A-AEB2-942F637BC6E2}"/>
              </a:ext>
            </a:extLst>
          </p:cNvPr>
          <p:cNvSpPr>
            <a:spLocks noGrp="1"/>
          </p:cNvSpPr>
          <p:nvPr>
            <p:ph type="pic" sz="quarter" idx="17"/>
          </p:nvPr>
        </p:nvSpPr>
        <p:spPr>
          <a:xfrm>
            <a:off x="0" y="0"/>
            <a:ext cx="12192000" cy="6858000"/>
          </a:xfrm>
        </p:spPr>
        <p:txBody>
          <a:bodyPr/>
          <a:lstStyle/>
          <a:p>
            <a:r>
              <a:rPr lang="en-US" noProof="0"/>
              <a:t>Click icon to add picture</a:t>
            </a: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984354" y="863844"/>
            <a:ext cx="10223292" cy="3395608"/>
          </a:xfrm>
        </p:spPr>
        <p:txBody>
          <a:bodyPr anchor="ctr"/>
          <a:lstStyle>
            <a:lvl1pPr marL="0" indent="0">
              <a:spcBef>
                <a:spcPts val="0"/>
              </a:spcBef>
              <a:buNone/>
              <a:defRPr sz="3200" b="0" i="1">
                <a:solidFill>
                  <a:schemeClr val="accent1"/>
                </a:solidFill>
                <a:latin typeface="Georgia" panose="02040502050405020303" pitchFamily="18" charset="0"/>
              </a:defRPr>
            </a:lvl1pPr>
            <a:lvl2pPr marL="457200" indent="0">
              <a:buNone/>
              <a:defRPr sz="3200" b="0" i="1">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p:txBody>
      </p:sp>
      <p:sp>
        <p:nvSpPr>
          <p:cNvPr id="7" name="Text Placeholder 2">
            <a:extLst>
              <a:ext uri="{FF2B5EF4-FFF2-40B4-BE49-F238E27FC236}">
                <a16:creationId xmlns:a16="http://schemas.microsoft.com/office/drawing/2014/main" id="{7646917A-06E7-C040-BBCF-18F90E5BBD04}"/>
              </a:ext>
            </a:extLst>
          </p:cNvPr>
          <p:cNvSpPr>
            <a:spLocks noGrp="1"/>
          </p:cNvSpPr>
          <p:nvPr>
            <p:ph type="body" idx="16"/>
          </p:nvPr>
        </p:nvSpPr>
        <p:spPr>
          <a:xfrm>
            <a:off x="7823114" y="5532684"/>
            <a:ext cx="3384532" cy="1009756"/>
          </a:xfrm>
        </p:spPr>
        <p:txBody>
          <a:bodyPr anchor="t"/>
          <a:lstStyle>
            <a:lvl1pPr marL="0" indent="0">
              <a:buNone/>
              <a:defRPr sz="1500" b="1" i="0">
                <a:solidFill>
                  <a:schemeClr val="bg1"/>
                </a:solidFill>
                <a:latin typeface="Georgia" panose="02040502050405020303" pitchFamily="18" charset="0"/>
                <a:cs typeface="Arial" panose="020B0604020202020204" pitchFamily="34" charset="0"/>
              </a:defRPr>
            </a:lvl1pPr>
            <a:lvl2pPr marL="457200" indent="0">
              <a:buNone/>
              <a:defRPr sz="15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23970154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VÄLILEHTI OTSIKKO 1">
    <p:bg>
      <p:bgPr>
        <a:solidFill>
          <a:srgbClr val="BEA99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8E7B409-AC43-514B-A8E4-5299EA481269}"/>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2" name="Title 1">
            <a:extLst>
              <a:ext uri="{FF2B5EF4-FFF2-40B4-BE49-F238E27FC236}">
                <a16:creationId xmlns:a16="http://schemas.microsoft.com/office/drawing/2014/main" id="{904C8940-CA53-B241-B3C6-97DCD388C690}"/>
              </a:ext>
            </a:extLst>
          </p:cNvPr>
          <p:cNvSpPr>
            <a:spLocks noGrp="1"/>
          </p:cNvSpPr>
          <p:nvPr>
            <p:ph type="ctrTitle"/>
          </p:nvPr>
        </p:nvSpPr>
        <p:spPr>
          <a:xfrm>
            <a:off x="1524000" y="2088404"/>
            <a:ext cx="9144000" cy="2681191"/>
          </a:xfrm>
          <a:prstGeom prst="rect">
            <a:avLst/>
          </a:prstGeom>
        </p:spPr>
        <p:txBody>
          <a:bodyPr anchor="ctr"/>
          <a:lstStyle>
            <a:lvl1pPr algn="l">
              <a:lnSpc>
                <a:spcPct val="100000"/>
              </a:lnSpc>
              <a:defRPr sz="6600">
                <a:solidFill>
                  <a:schemeClr val="tx1"/>
                </a:solidFill>
              </a:defRPr>
            </a:lvl1pPr>
          </a:lstStyle>
          <a:p>
            <a:r>
              <a:rPr lang="en-US" noProof="0"/>
              <a:t>Click to edit Master title style</a:t>
            </a:r>
            <a:endParaRPr lang="fi-FI" noProof="0"/>
          </a:p>
        </p:txBody>
      </p:sp>
    </p:spTree>
    <p:extLst>
      <p:ext uri="{BB962C8B-B14F-4D97-AF65-F5344CB8AC3E}">
        <p14:creationId xmlns:p14="http://schemas.microsoft.com/office/powerpoint/2010/main" val="371877699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VÄLILEHTI OTSIKKO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1AA8F9-A1F0-F148-9941-A3CB0FBABEEF}"/>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2" name="Title 1">
            <a:extLst>
              <a:ext uri="{FF2B5EF4-FFF2-40B4-BE49-F238E27FC236}">
                <a16:creationId xmlns:a16="http://schemas.microsoft.com/office/drawing/2014/main" id="{904C8940-CA53-B241-B3C6-97DCD388C690}"/>
              </a:ext>
            </a:extLst>
          </p:cNvPr>
          <p:cNvSpPr>
            <a:spLocks noGrp="1"/>
          </p:cNvSpPr>
          <p:nvPr>
            <p:ph type="ctrTitle"/>
          </p:nvPr>
        </p:nvSpPr>
        <p:spPr>
          <a:xfrm>
            <a:off x="1524000" y="2088404"/>
            <a:ext cx="9144000" cy="2681191"/>
          </a:xfrm>
          <a:prstGeom prst="rect">
            <a:avLst/>
          </a:prstGeom>
        </p:spPr>
        <p:txBody>
          <a:bodyPr anchor="ctr"/>
          <a:lstStyle>
            <a:lvl1pPr algn="l">
              <a:lnSpc>
                <a:spcPct val="100000"/>
              </a:lnSpc>
              <a:defRPr sz="6600">
                <a:solidFill>
                  <a:schemeClr val="bg1"/>
                </a:solidFill>
              </a:defRPr>
            </a:lvl1pPr>
          </a:lstStyle>
          <a:p>
            <a:r>
              <a:rPr lang="en-US" noProof="0"/>
              <a:t>Click to edit Master title style</a:t>
            </a:r>
            <a:endParaRPr lang="fi-FI" noProof="0"/>
          </a:p>
        </p:txBody>
      </p:sp>
    </p:spTree>
    <p:extLst>
      <p:ext uri="{BB962C8B-B14F-4D97-AF65-F5344CB8AC3E}">
        <p14:creationId xmlns:p14="http://schemas.microsoft.com/office/powerpoint/2010/main" val="2649318079"/>
      </p:ext>
    </p:extLst>
  </p:cSld>
  <p:clrMapOvr>
    <a:overrideClrMapping bg1="lt1" tx1="dk1" bg2="lt2" tx2="dk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LISTA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090E76-AB31-4B40-9E6F-0CB05B0EAC7E}"/>
              </a:ext>
            </a:extLst>
          </p:cNvPr>
          <p:cNvSpPr/>
          <p:nvPr userDrawn="1"/>
        </p:nvSpPr>
        <p:spPr>
          <a:xfrm>
            <a:off x="0" y="0"/>
            <a:ext cx="12192000" cy="59203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1379095"/>
            <a:ext cx="10515600" cy="575522"/>
          </a:xfrm>
          <a:prstGeom prst="rect">
            <a:avLst/>
          </a:prstGeom>
        </p:spPr>
        <p:txBody>
          <a:bodyPr/>
          <a:lstStyle>
            <a:lvl1pPr>
              <a:defRPr sz="3000">
                <a:solidFill>
                  <a:schemeClr val="bg1"/>
                </a:solidFill>
              </a:defRPr>
            </a:lvl1pPr>
          </a:lstStyle>
          <a:p>
            <a:r>
              <a:rPr lang="en-US" noProof="0"/>
              <a:t>Click to edit Master title style</a:t>
            </a:r>
            <a:endParaRPr lang="fi-FI" noProof="0"/>
          </a:p>
        </p:txBody>
      </p:sp>
      <p:sp>
        <p:nvSpPr>
          <p:cNvPr id="9" name="Text Placeholder 2">
            <a:extLst>
              <a:ext uri="{FF2B5EF4-FFF2-40B4-BE49-F238E27FC236}">
                <a16:creationId xmlns:a16="http://schemas.microsoft.com/office/drawing/2014/main" id="{5771F2C8-4C72-9543-8994-0E84699E66F4}"/>
              </a:ext>
            </a:extLst>
          </p:cNvPr>
          <p:cNvSpPr>
            <a:spLocks noGrp="1"/>
          </p:cNvSpPr>
          <p:nvPr>
            <p:ph type="body" idx="11"/>
          </p:nvPr>
        </p:nvSpPr>
        <p:spPr>
          <a:xfrm>
            <a:off x="838199" y="2004918"/>
            <a:ext cx="10515599" cy="3411358"/>
          </a:xfrm>
        </p:spPr>
        <p:txBody>
          <a:bodyPr anchor="t"/>
          <a:lstStyle>
            <a:lvl1pPr marL="0" indent="0">
              <a:spcBef>
                <a:spcPts val="0"/>
              </a:spcBef>
              <a:buNone/>
              <a:defRPr sz="3000" b="1" i="0">
                <a:solidFill>
                  <a:schemeClr val="bg1"/>
                </a:solidFill>
                <a:latin typeface="Arial" panose="020B0604020202020204" pitchFamily="34" charset="0"/>
                <a:cs typeface="Arial" panose="020B0604020202020204" pitchFamily="34" charset="0"/>
              </a:defRPr>
            </a:lvl1pPr>
            <a:lvl2pPr marL="457200" indent="0">
              <a:buNone/>
              <a:defRPr sz="3000" b="1">
                <a:solidFill>
                  <a:schemeClr val="bg1"/>
                </a:solidFill>
              </a:defRPr>
            </a:lvl2pPr>
            <a:lvl3pPr marL="914400" indent="0">
              <a:buNone/>
              <a:defRPr sz="3000" b="1">
                <a:solidFill>
                  <a:schemeClr val="bg1"/>
                </a:solidFill>
              </a:defRPr>
            </a:lvl3pPr>
            <a:lvl4pPr marL="1371600" indent="0">
              <a:buNone/>
              <a:defRPr sz="3000" b="1">
                <a:solidFill>
                  <a:schemeClr val="bg1"/>
                </a:solidFill>
              </a:defRPr>
            </a:lvl4pPr>
            <a:lvl5pPr marL="1828800" indent="0">
              <a:buNone/>
              <a:defRPr sz="3000" b="1">
                <a:solidFill>
                  <a:schemeClr val="bg1"/>
                </a:solidFill>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pic>
        <p:nvPicPr>
          <p:cNvPr id="4" name="Picture 3" descr="Logo&#10;&#10;Description automatically generated with medium confidence">
            <a:extLst>
              <a:ext uri="{FF2B5EF4-FFF2-40B4-BE49-F238E27FC236}">
                <a16:creationId xmlns:a16="http://schemas.microsoft.com/office/drawing/2014/main" id="{5CEFBCC6-CA88-3C96-3E58-A131711F8E84}"/>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10482246" y="5977574"/>
            <a:ext cx="1624753" cy="798837"/>
          </a:xfrm>
          <a:prstGeom prst="rect">
            <a:avLst/>
          </a:prstGeom>
        </p:spPr>
      </p:pic>
    </p:spTree>
    <p:extLst>
      <p:ext uri="{BB962C8B-B14F-4D97-AF65-F5344CB8AC3E}">
        <p14:creationId xmlns:p14="http://schemas.microsoft.com/office/powerpoint/2010/main" val="1229194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VIITTEE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090E76-AB31-4B40-9E6F-0CB05B0EAC7E}"/>
              </a:ext>
            </a:extLst>
          </p:cNvPr>
          <p:cNvSpPr/>
          <p:nvPr userDrawn="1"/>
        </p:nvSpPr>
        <p:spPr>
          <a:xfrm>
            <a:off x="0" y="0"/>
            <a:ext cx="12192000" cy="592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1379095"/>
            <a:ext cx="10515600" cy="575522"/>
          </a:xfrm>
          <a:prstGeom prst="rect">
            <a:avLst/>
          </a:prstGeom>
        </p:spPr>
        <p:txBody>
          <a:bodyPr/>
          <a:lstStyle>
            <a:lvl1pPr>
              <a:defRPr sz="3000">
                <a:solidFill>
                  <a:schemeClr val="tx1"/>
                </a:solidFill>
              </a:defRPr>
            </a:lvl1pPr>
          </a:lstStyle>
          <a:p>
            <a:r>
              <a:rPr lang="en-US" noProof="0"/>
              <a:t>Click to edit Master title style</a:t>
            </a:r>
            <a:endParaRPr lang="fi-FI" noProof="0"/>
          </a:p>
        </p:txBody>
      </p:sp>
      <p:sp>
        <p:nvSpPr>
          <p:cNvPr id="10" name="Text Placeholder 2">
            <a:extLst>
              <a:ext uri="{FF2B5EF4-FFF2-40B4-BE49-F238E27FC236}">
                <a16:creationId xmlns:a16="http://schemas.microsoft.com/office/drawing/2014/main" id="{139FDE1E-3511-2C4E-BFC7-4C76B43B31DA}"/>
              </a:ext>
            </a:extLst>
          </p:cNvPr>
          <p:cNvSpPr>
            <a:spLocks noGrp="1"/>
          </p:cNvSpPr>
          <p:nvPr>
            <p:ph type="body" idx="11"/>
          </p:nvPr>
        </p:nvSpPr>
        <p:spPr>
          <a:xfrm>
            <a:off x="838199" y="2004918"/>
            <a:ext cx="5130115" cy="3318690"/>
          </a:xfrm>
        </p:spPr>
        <p:txBody>
          <a:bodyPr anchor="t"/>
          <a:lstStyle>
            <a:lvl1pPr marL="0" indent="0">
              <a:spcBef>
                <a:spcPts val="0"/>
              </a:spcBef>
              <a:buNone/>
              <a:defRPr sz="1600" b="1" i="0">
                <a:solidFill>
                  <a:schemeClr val="tx1"/>
                </a:solidFill>
                <a:latin typeface="Arial" panose="020B0604020202020204" pitchFamily="34" charset="0"/>
                <a:cs typeface="Arial" panose="020B0604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1" name="Text Placeholder 2">
            <a:extLst>
              <a:ext uri="{FF2B5EF4-FFF2-40B4-BE49-F238E27FC236}">
                <a16:creationId xmlns:a16="http://schemas.microsoft.com/office/drawing/2014/main" id="{FB674FD2-0BD4-BF49-9017-115079CE1EAB}"/>
              </a:ext>
            </a:extLst>
          </p:cNvPr>
          <p:cNvSpPr>
            <a:spLocks noGrp="1"/>
          </p:cNvSpPr>
          <p:nvPr>
            <p:ph type="body" idx="12"/>
          </p:nvPr>
        </p:nvSpPr>
        <p:spPr>
          <a:xfrm>
            <a:off x="6225745" y="2004918"/>
            <a:ext cx="5130115" cy="3318690"/>
          </a:xfrm>
        </p:spPr>
        <p:txBody>
          <a:bodyPr anchor="t"/>
          <a:lstStyle>
            <a:lvl1pPr marL="0" indent="0">
              <a:spcBef>
                <a:spcPts val="0"/>
              </a:spcBef>
              <a:buNone/>
              <a:defRPr sz="1600" b="1" i="0">
                <a:solidFill>
                  <a:schemeClr val="tx1"/>
                </a:solidFill>
                <a:latin typeface="Arial" panose="020B0604020202020204" pitchFamily="34" charset="0"/>
                <a:cs typeface="Arial" panose="020B0604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pic>
        <p:nvPicPr>
          <p:cNvPr id="4" name="Picture 3" descr="Logo&#10;&#10;Description automatically generated with medium confidence">
            <a:extLst>
              <a:ext uri="{FF2B5EF4-FFF2-40B4-BE49-F238E27FC236}">
                <a16:creationId xmlns:a16="http://schemas.microsoft.com/office/drawing/2014/main" id="{E1B5AA1F-3596-3F0D-B451-A851B3C3D2CF}"/>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10482246" y="5977574"/>
            <a:ext cx="1624753" cy="798837"/>
          </a:xfrm>
          <a:prstGeom prst="rect">
            <a:avLst/>
          </a:prstGeom>
        </p:spPr>
      </p:pic>
    </p:spTree>
    <p:extLst>
      <p:ext uri="{BB962C8B-B14F-4D97-AF65-F5344CB8AC3E}">
        <p14:creationId xmlns:p14="http://schemas.microsoft.com/office/powerpoint/2010/main" val="56013725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HARMAA TAUSTA">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1AA8F9-A1F0-F148-9941-A3CB0FBABEEF}"/>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Tree>
    <p:extLst>
      <p:ext uri="{BB962C8B-B14F-4D97-AF65-F5344CB8AC3E}">
        <p14:creationId xmlns:p14="http://schemas.microsoft.com/office/powerpoint/2010/main" val="2819102589"/>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RÄNDILOPETU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9DCB8AE-9890-DE43-B3F1-9FA29E70D77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8409482" y="1483776"/>
            <a:ext cx="3467386" cy="3395608"/>
          </a:xfrm>
        </p:spPr>
        <p:txBody>
          <a:bodyPr anchor="ctr"/>
          <a:lstStyle>
            <a:lvl1pPr marL="0" indent="0" algn="ctr">
              <a:spcBef>
                <a:spcPts val="0"/>
              </a:spcBef>
              <a:buNone/>
              <a:defRPr sz="2300" b="1"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0" y="-1"/>
            <a:ext cx="4068792" cy="6858000"/>
          </a:xfrm>
        </p:spPr>
        <p:txBody>
          <a:bodyPr/>
          <a:lstStyle/>
          <a:p>
            <a:r>
              <a:rPr lang="en-US" noProof="0"/>
              <a:t>Click icon to add picture</a:t>
            </a:r>
            <a:endParaRPr lang="fi-FI" noProof="0"/>
          </a:p>
        </p:txBody>
      </p:sp>
      <p:sp>
        <p:nvSpPr>
          <p:cNvPr id="7" name="Text Placeholder 2">
            <a:extLst>
              <a:ext uri="{FF2B5EF4-FFF2-40B4-BE49-F238E27FC236}">
                <a16:creationId xmlns:a16="http://schemas.microsoft.com/office/drawing/2014/main" id="{7646917A-06E7-C040-BBCF-18F90E5BBD04}"/>
              </a:ext>
            </a:extLst>
          </p:cNvPr>
          <p:cNvSpPr>
            <a:spLocks noGrp="1"/>
          </p:cNvSpPr>
          <p:nvPr>
            <p:ph type="body" idx="16"/>
          </p:nvPr>
        </p:nvSpPr>
        <p:spPr>
          <a:xfrm>
            <a:off x="8409481" y="5063883"/>
            <a:ext cx="3467386" cy="790817"/>
          </a:xfrm>
        </p:spPr>
        <p:txBody>
          <a:bodyPr anchor="t"/>
          <a:lstStyle>
            <a:lvl1pPr marL="0" indent="0" algn="ctr">
              <a:buNone/>
              <a:defRPr sz="1500" b="0" i="1">
                <a:latin typeface="Georgia" panose="02040502050405020303" pitchFamily="18"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Picture Placeholder 3">
            <a:extLst>
              <a:ext uri="{FF2B5EF4-FFF2-40B4-BE49-F238E27FC236}">
                <a16:creationId xmlns:a16="http://schemas.microsoft.com/office/drawing/2014/main" id="{66C1485E-F86C-854C-8F4D-CB20D9A8E2EC}"/>
              </a:ext>
            </a:extLst>
          </p:cNvPr>
          <p:cNvSpPr>
            <a:spLocks noGrp="1"/>
          </p:cNvSpPr>
          <p:nvPr>
            <p:ph type="pic" sz="quarter" idx="17"/>
          </p:nvPr>
        </p:nvSpPr>
        <p:spPr>
          <a:xfrm>
            <a:off x="4092314" y="-1"/>
            <a:ext cx="4068792" cy="6858000"/>
          </a:xfrm>
        </p:spPr>
        <p:txBody>
          <a:bodyPr/>
          <a:lstStyle/>
          <a:p>
            <a:r>
              <a:rPr lang="en-US" noProof="0"/>
              <a:t>Click icon to add picture</a:t>
            </a:r>
            <a:endParaRPr lang="fi-FI" noProof="0"/>
          </a:p>
        </p:txBody>
      </p:sp>
      <p:pic>
        <p:nvPicPr>
          <p:cNvPr id="2" name="Picture 1" descr="Logo&#10;&#10;Description automatically generated with medium confidence">
            <a:extLst>
              <a:ext uri="{FF2B5EF4-FFF2-40B4-BE49-F238E27FC236}">
                <a16:creationId xmlns:a16="http://schemas.microsoft.com/office/drawing/2014/main" id="{D78BD07E-6D8F-2370-A7F8-DEAF069D2C68}"/>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10482246" y="5977574"/>
            <a:ext cx="1624753" cy="798837"/>
          </a:xfrm>
          <a:prstGeom prst="rect">
            <a:avLst/>
          </a:prstGeom>
        </p:spPr>
      </p:pic>
    </p:spTree>
    <p:extLst>
      <p:ext uri="{BB962C8B-B14F-4D97-AF65-F5344CB8AC3E}">
        <p14:creationId xmlns:p14="http://schemas.microsoft.com/office/powerpoint/2010/main" val="381496248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RÄNDILOPETUS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55B871-CB14-7146-97D4-FC529108C6E3}"/>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779489" y="1483776"/>
            <a:ext cx="4572000" cy="3395608"/>
          </a:xfrm>
        </p:spPr>
        <p:txBody>
          <a:bodyPr anchor="ctr"/>
          <a:lstStyle>
            <a:lvl1pPr marL="0" indent="0" algn="ctr">
              <a:spcBef>
                <a:spcPts val="0"/>
              </a:spcBef>
              <a:buNone/>
              <a:defRPr sz="2300" b="1"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7" name="Text Placeholder 2">
            <a:extLst>
              <a:ext uri="{FF2B5EF4-FFF2-40B4-BE49-F238E27FC236}">
                <a16:creationId xmlns:a16="http://schemas.microsoft.com/office/drawing/2014/main" id="{7646917A-06E7-C040-BBCF-18F90E5BBD04}"/>
              </a:ext>
            </a:extLst>
          </p:cNvPr>
          <p:cNvSpPr>
            <a:spLocks noGrp="1"/>
          </p:cNvSpPr>
          <p:nvPr>
            <p:ph type="body" idx="16"/>
          </p:nvPr>
        </p:nvSpPr>
        <p:spPr>
          <a:xfrm>
            <a:off x="779489" y="5063883"/>
            <a:ext cx="4572000" cy="790817"/>
          </a:xfrm>
        </p:spPr>
        <p:txBody>
          <a:bodyPr anchor="t"/>
          <a:lstStyle>
            <a:lvl1pPr marL="0" indent="0" algn="ctr">
              <a:buNone/>
              <a:defRPr sz="1500" b="0" i="1">
                <a:latin typeface="Georgia" panose="02040502050405020303" pitchFamily="18"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Picture Placeholder 3">
            <a:extLst>
              <a:ext uri="{FF2B5EF4-FFF2-40B4-BE49-F238E27FC236}">
                <a16:creationId xmlns:a16="http://schemas.microsoft.com/office/drawing/2014/main" id="{66C1485E-F86C-854C-8F4D-CB20D9A8E2EC}"/>
              </a:ext>
            </a:extLst>
          </p:cNvPr>
          <p:cNvSpPr>
            <a:spLocks noGrp="1"/>
          </p:cNvSpPr>
          <p:nvPr>
            <p:ph type="pic" sz="quarter" idx="17"/>
          </p:nvPr>
        </p:nvSpPr>
        <p:spPr>
          <a:xfrm>
            <a:off x="8123208" y="-1"/>
            <a:ext cx="4068792" cy="6858000"/>
          </a:xfrm>
        </p:spPr>
        <p:txBody>
          <a:bodyPr/>
          <a:lstStyle/>
          <a:p>
            <a:r>
              <a:rPr lang="en-US" noProof="0"/>
              <a:t>Click icon to add picture</a:t>
            </a:r>
            <a:endParaRPr lang="fi-FI" noProof="0"/>
          </a:p>
        </p:txBody>
      </p:sp>
      <p:sp>
        <p:nvSpPr>
          <p:cNvPr id="8" name="Rectangle 7">
            <a:extLst>
              <a:ext uri="{FF2B5EF4-FFF2-40B4-BE49-F238E27FC236}">
                <a16:creationId xmlns:a16="http://schemas.microsoft.com/office/drawing/2014/main" id="{3891C178-6E34-F148-940F-05E15C7B661F}"/>
              </a:ext>
            </a:extLst>
          </p:cNvPr>
          <p:cNvSpPr/>
          <p:nvPr userDrawn="1"/>
        </p:nvSpPr>
        <p:spPr>
          <a:xfrm>
            <a:off x="6094538" y="0"/>
            <a:ext cx="202866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9D2F3DEC-9E8C-FE4C-B57C-8D3E6F47D213}"/>
              </a:ext>
            </a:extLst>
          </p:cNvPr>
          <p:cNvSpPr/>
          <p:nvPr userDrawn="1"/>
        </p:nvSpPr>
        <p:spPr>
          <a:xfrm>
            <a:off x="8128935" y="0"/>
            <a:ext cx="2028669" cy="6858000"/>
          </a:xfrm>
          <a:prstGeom prst="rect">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pic>
        <p:nvPicPr>
          <p:cNvPr id="2" name="Picture 1" descr="Logo&#10;&#10;Description automatically generated with medium confidence">
            <a:extLst>
              <a:ext uri="{FF2B5EF4-FFF2-40B4-BE49-F238E27FC236}">
                <a16:creationId xmlns:a16="http://schemas.microsoft.com/office/drawing/2014/main" id="{F0212FBF-1A51-F545-2C7A-BCED136EFABC}"/>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4376356" y="5977574"/>
            <a:ext cx="1624753" cy="798837"/>
          </a:xfrm>
          <a:prstGeom prst="rect">
            <a:avLst/>
          </a:prstGeom>
        </p:spPr>
      </p:pic>
    </p:spTree>
    <p:extLst>
      <p:ext uri="{BB962C8B-B14F-4D97-AF65-F5344CB8AC3E}">
        <p14:creationId xmlns:p14="http://schemas.microsoft.com/office/powerpoint/2010/main" val="384363011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AKAKANSI">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D76D147-9687-9344-8C8D-BD2F36364574}"/>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0" name="Text Placeholder 2">
            <a:extLst>
              <a:ext uri="{FF2B5EF4-FFF2-40B4-BE49-F238E27FC236}">
                <a16:creationId xmlns:a16="http://schemas.microsoft.com/office/drawing/2014/main" id="{02B85F9E-919D-2A4C-BFCD-A5FBB3C69DD3}"/>
              </a:ext>
            </a:extLst>
          </p:cNvPr>
          <p:cNvSpPr>
            <a:spLocks noGrp="1"/>
          </p:cNvSpPr>
          <p:nvPr>
            <p:ph type="body" idx="16"/>
          </p:nvPr>
        </p:nvSpPr>
        <p:spPr>
          <a:xfrm>
            <a:off x="3326065" y="5346074"/>
            <a:ext cx="2175325" cy="1009756"/>
          </a:xfrm>
        </p:spPr>
        <p:txBody>
          <a:bodyPr anchor="t"/>
          <a:lstStyle>
            <a:lvl1pPr marL="0" indent="0">
              <a:buNone/>
              <a:defRPr sz="1500" b="1" i="0">
                <a:solidFill>
                  <a:schemeClr val="bg1"/>
                </a:solidFill>
                <a:latin typeface="Georgia" panose="02040502050405020303" pitchFamily="18"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Text Placeholder 2">
            <a:extLst>
              <a:ext uri="{FF2B5EF4-FFF2-40B4-BE49-F238E27FC236}">
                <a16:creationId xmlns:a16="http://schemas.microsoft.com/office/drawing/2014/main" id="{144D3AE2-5E57-E440-BDFF-C77D11465E32}"/>
              </a:ext>
            </a:extLst>
          </p:cNvPr>
          <p:cNvSpPr>
            <a:spLocks noGrp="1"/>
          </p:cNvSpPr>
          <p:nvPr>
            <p:ph type="body" idx="17"/>
          </p:nvPr>
        </p:nvSpPr>
        <p:spPr>
          <a:xfrm>
            <a:off x="6279127" y="5346074"/>
            <a:ext cx="2175325" cy="1009756"/>
          </a:xfrm>
        </p:spPr>
        <p:txBody>
          <a:bodyPr anchor="t"/>
          <a:lstStyle>
            <a:lvl1pPr marL="0" indent="0">
              <a:buNone/>
              <a:defRPr sz="1500" b="1" i="0">
                <a:solidFill>
                  <a:schemeClr val="bg1"/>
                </a:solidFill>
                <a:latin typeface="Georgia" panose="02040502050405020303" pitchFamily="18"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2" name="Text Placeholder 2">
            <a:extLst>
              <a:ext uri="{FF2B5EF4-FFF2-40B4-BE49-F238E27FC236}">
                <a16:creationId xmlns:a16="http://schemas.microsoft.com/office/drawing/2014/main" id="{E177CB89-4E83-6D49-8E76-46F59C95AD76}"/>
              </a:ext>
            </a:extLst>
          </p:cNvPr>
          <p:cNvSpPr>
            <a:spLocks noGrp="1"/>
          </p:cNvSpPr>
          <p:nvPr>
            <p:ph type="body" idx="18"/>
          </p:nvPr>
        </p:nvSpPr>
        <p:spPr>
          <a:xfrm>
            <a:off x="9232189" y="5346074"/>
            <a:ext cx="2175325" cy="1009756"/>
          </a:xfrm>
        </p:spPr>
        <p:txBody>
          <a:bodyPr anchor="t"/>
          <a:lstStyle>
            <a:lvl1pPr marL="0" indent="0">
              <a:buNone/>
              <a:defRPr sz="1500" b="1" i="0">
                <a:solidFill>
                  <a:schemeClr val="bg1"/>
                </a:solidFill>
                <a:latin typeface="Georgia" panose="02040502050405020303" pitchFamily="18"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 name="Rectangle 1">
            <a:extLst>
              <a:ext uri="{FF2B5EF4-FFF2-40B4-BE49-F238E27FC236}">
                <a16:creationId xmlns:a16="http://schemas.microsoft.com/office/drawing/2014/main" id="{0B44FFBF-8304-00D7-60DD-CFC4D158956B}"/>
              </a:ext>
            </a:extLst>
          </p:cNvPr>
          <p:cNvSpPr/>
          <p:nvPr userDrawn="1"/>
        </p:nvSpPr>
        <p:spPr>
          <a:xfrm>
            <a:off x="10321636" y="0"/>
            <a:ext cx="1870364" cy="102324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i-FI"/>
          </a:p>
        </p:txBody>
      </p:sp>
      <p:pic>
        <p:nvPicPr>
          <p:cNvPr id="3" name="Picture 2" descr="Logo&#10;&#10;Description automatically generated with medium confidence">
            <a:extLst>
              <a:ext uri="{FF2B5EF4-FFF2-40B4-BE49-F238E27FC236}">
                <a16:creationId xmlns:a16="http://schemas.microsoft.com/office/drawing/2014/main" id="{F31B2903-E9C7-C910-EE8D-A5D775FCCF95}"/>
              </a:ext>
            </a:extLst>
          </p:cNvPr>
          <p:cNvPicPr>
            <a:picLocks noChangeAspect="1"/>
          </p:cNvPicPr>
          <p:nvPr userDrawn="1"/>
        </p:nvPicPr>
        <p:blipFill>
          <a:blip r:embed="rId2" cstate="screen">
            <a:alphaModFix/>
            <a:extLst>
              <a:ext uri="{28A0092B-C50C-407E-A947-70E740481C1C}">
                <a14:useLocalDpi xmlns:a14="http://schemas.microsoft.com/office/drawing/2010/main" val="0"/>
              </a:ext>
            </a:extLst>
          </a:blip>
          <a:stretch>
            <a:fillRect/>
          </a:stretch>
        </p:blipFill>
        <p:spPr>
          <a:xfrm>
            <a:off x="10444442" y="112204"/>
            <a:ext cx="1624753" cy="798837"/>
          </a:xfrm>
          <a:prstGeom prst="rect">
            <a:avLst/>
          </a:prstGeom>
        </p:spPr>
      </p:pic>
    </p:spTree>
    <p:extLst>
      <p:ext uri="{BB962C8B-B14F-4D97-AF65-F5344CB8AC3E}">
        <p14:creationId xmlns:p14="http://schemas.microsoft.com/office/powerpoint/2010/main" val="22384783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24287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1B721AD-3E8F-1CE3-174D-785FC0718E97}"/>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2052879C-D063-9813-A1FF-197D659919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FC51A96D-E4E8-3414-963C-025130844A87}"/>
              </a:ext>
            </a:extLst>
          </p:cNvPr>
          <p:cNvSpPr>
            <a:spLocks noGrp="1"/>
          </p:cNvSpPr>
          <p:nvPr>
            <p:ph type="dt" sz="half" idx="10"/>
          </p:nvPr>
        </p:nvSpPr>
        <p:spPr/>
        <p:txBody>
          <a:bodyPr/>
          <a:lstStyle/>
          <a:p>
            <a:fld id="{FB917221-3DE9-4AF7-A021-B3C845540D86}" type="datetimeFigureOut">
              <a:rPr lang="fi-FI" smtClean="0"/>
              <a:t>21.10.2026</a:t>
            </a:fld>
            <a:endParaRPr lang="fi-FI"/>
          </a:p>
        </p:txBody>
      </p:sp>
      <p:sp>
        <p:nvSpPr>
          <p:cNvPr id="5" name="Alatunnisteen paikkamerkki 4">
            <a:extLst>
              <a:ext uri="{FF2B5EF4-FFF2-40B4-BE49-F238E27FC236}">
                <a16:creationId xmlns:a16="http://schemas.microsoft.com/office/drawing/2014/main" id="{A24471E0-62AC-EEAB-E7A8-BE460896D02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8515EB45-0943-675A-4CA5-EAB3D92E9648}"/>
              </a:ext>
            </a:extLst>
          </p:cNvPr>
          <p:cNvSpPr>
            <a:spLocks noGrp="1"/>
          </p:cNvSpPr>
          <p:nvPr>
            <p:ph type="sldNum" sz="quarter" idx="12"/>
          </p:nvPr>
        </p:nvSpPr>
        <p:spPr/>
        <p:txBody>
          <a:bodyPr/>
          <a:lstStyle/>
          <a:p>
            <a:fld id="{C7A8A47F-C4F8-4729-9B5B-AD929E234CCC}" type="slidenum">
              <a:rPr lang="fi-FI" smtClean="0"/>
              <a:t>‹#›</a:t>
            </a:fld>
            <a:endParaRPr lang="fi-FI"/>
          </a:p>
        </p:txBody>
      </p:sp>
    </p:spTree>
    <p:extLst>
      <p:ext uri="{BB962C8B-B14F-4D97-AF65-F5344CB8AC3E}">
        <p14:creationId xmlns:p14="http://schemas.microsoft.com/office/powerpoint/2010/main" val="162024579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C3CC802-37AE-F916-AEC3-629F19C3199B}"/>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7B24BA6D-DD0D-F6D2-6495-08A2B068BAE5}"/>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D395A2D3-E763-1943-FCB0-5FA74CC2B2FC}"/>
              </a:ext>
            </a:extLst>
          </p:cNvPr>
          <p:cNvSpPr>
            <a:spLocks noGrp="1"/>
          </p:cNvSpPr>
          <p:nvPr>
            <p:ph type="dt" sz="half" idx="10"/>
          </p:nvPr>
        </p:nvSpPr>
        <p:spPr/>
        <p:txBody>
          <a:bodyPr/>
          <a:lstStyle/>
          <a:p>
            <a:fld id="{FB917221-3DE9-4AF7-A021-B3C845540D86}" type="datetimeFigureOut">
              <a:rPr lang="fi-FI" smtClean="0"/>
              <a:t>21.10.2026</a:t>
            </a:fld>
            <a:endParaRPr lang="fi-FI"/>
          </a:p>
        </p:txBody>
      </p:sp>
      <p:sp>
        <p:nvSpPr>
          <p:cNvPr id="5" name="Alatunnisteen paikkamerkki 4">
            <a:extLst>
              <a:ext uri="{FF2B5EF4-FFF2-40B4-BE49-F238E27FC236}">
                <a16:creationId xmlns:a16="http://schemas.microsoft.com/office/drawing/2014/main" id="{CCC2BF66-2052-4D15-1DB0-AA155631326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FD5410B7-40F4-8B8C-586A-4F087AF45702}"/>
              </a:ext>
            </a:extLst>
          </p:cNvPr>
          <p:cNvSpPr>
            <a:spLocks noGrp="1"/>
          </p:cNvSpPr>
          <p:nvPr>
            <p:ph type="sldNum" sz="quarter" idx="12"/>
          </p:nvPr>
        </p:nvSpPr>
        <p:spPr/>
        <p:txBody>
          <a:bodyPr/>
          <a:lstStyle/>
          <a:p>
            <a:fld id="{C7A8A47F-C4F8-4729-9B5B-AD929E234CCC}" type="slidenum">
              <a:rPr lang="fi-FI" smtClean="0"/>
              <a:t>‹#›</a:t>
            </a:fld>
            <a:endParaRPr lang="fi-FI"/>
          </a:p>
        </p:txBody>
      </p:sp>
    </p:spTree>
    <p:extLst>
      <p:ext uri="{BB962C8B-B14F-4D97-AF65-F5344CB8AC3E}">
        <p14:creationId xmlns:p14="http://schemas.microsoft.com/office/powerpoint/2010/main" val="298448838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E77FDF-F647-C652-D2A3-0BA519347E6C}"/>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6747FFBD-6B4B-6E77-45B0-EBCB1AA99CF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8B312B20-7B3A-F41C-9AA4-599293F39A50}"/>
              </a:ext>
            </a:extLst>
          </p:cNvPr>
          <p:cNvSpPr>
            <a:spLocks noGrp="1"/>
          </p:cNvSpPr>
          <p:nvPr>
            <p:ph type="dt" sz="half" idx="10"/>
          </p:nvPr>
        </p:nvSpPr>
        <p:spPr/>
        <p:txBody>
          <a:bodyPr/>
          <a:lstStyle/>
          <a:p>
            <a:fld id="{FB917221-3DE9-4AF7-A021-B3C845540D86}" type="datetimeFigureOut">
              <a:rPr lang="fi-FI" smtClean="0"/>
              <a:t>21.10.2026</a:t>
            </a:fld>
            <a:endParaRPr lang="fi-FI"/>
          </a:p>
        </p:txBody>
      </p:sp>
      <p:sp>
        <p:nvSpPr>
          <p:cNvPr id="5" name="Alatunnisteen paikkamerkki 4">
            <a:extLst>
              <a:ext uri="{FF2B5EF4-FFF2-40B4-BE49-F238E27FC236}">
                <a16:creationId xmlns:a16="http://schemas.microsoft.com/office/drawing/2014/main" id="{84545A71-5E08-9FB6-9A98-E3FDD71A58D9}"/>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AB846AFC-AD5B-E432-9703-33A3EFC400AE}"/>
              </a:ext>
            </a:extLst>
          </p:cNvPr>
          <p:cNvSpPr>
            <a:spLocks noGrp="1"/>
          </p:cNvSpPr>
          <p:nvPr>
            <p:ph type="sldNum" sz="quarter" idx="12"/>
          </p:nvPr>
        </p:nvSpPr>
        <p:spPr/>
        <p:txBody>
          <a:bodyPr/>
          <a:lstStyle/>
          <a:p>
            <a:fld id="{C7A8A47F-C4F8-4729-9B5B-AD929E234CCC}" type="slidenum">
              <a:rPr lang="fi-FI" smtClean="0"/>
              <a:t>‹#›</a:t>
            </a:fld>
            <a:endParaRPr lang="fi-FI"/>
          </a:p>
        </p:txBody>
      </p:sp>
    </p:spTree>
    <p:extLst>
      <p:ext uri="{BB962C8B-B14F-4D97-AF65-F5344CB8AC3E}">
        <p14:creationId xmlns:p14="http://schemas.microsoft.com/office/powerpoint/2010/main" val="410698321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94D4616-1BFC-C2DC-2AEE-0C816F55EE03}"/>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2DD3A504-6869-A044-7148-157FBB2536DA}"/>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572821DC-29C2-CD1F-2634-C8F4BA435CEA}"/>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972789D-8D28-E687-0C10-DC371CA6C4DE}"/>
              </a:ext>
            </a:extLst>
          </p:cNvPr>
          <p:cNvSpPr>
            <a:spLocks noGrp="1"/>
          </p:cNvSpPr>
          <p:nvPr>
            <p:ph type="dt" sz="half" idx="10"/>
          </p:nvPr>
        </p:nvSpPr>
        <p:spPr/>
        <p:txBody>
          <a:bodyPr/>
          <a:lstStyle/>
          <a:p>
            <a:fld id="{FB917221-3DE9-4AF7-A021-B3C845540D86}" type="datetimeFigureOut">
              <a:rPr lang="fi-FI" smtClean="0"/>
              <a:t>21.10.2026</a:t>
            </a:fld>
            <a:endParaRPr lang="fi-FI"/>
          </a:p>
        </p:txBody>
      </p:sp>
      <p:sp>
        <p:nvSpPr>
          <p:cNvPr id="6" name="Alatunnisteen paikkamerkki 5">
            <a:extLst>
              <a:ext uri="{FF2B5EF4-FFF2-40B4-BE49-F238E27FC236}">
                <a16:creationId xmlns:a16="http://schemas.microsoft.com/office/drawing/2014/main" id="{52FD84EA-4C17-9E4B-1089-53F622BC3EB8}"/>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7605177A-99EC-E20F-5E8E-D617303DB19D}"/>
              </a:ext>
            </a:extLst>
          </p:cNvPr>
          <p:cNvSpPr>
            <a:spLocks noGrp="1"/>
          </p:cNvSpPr>
          <p:nvPr>
            <p:ph type="sldNum" sz="quarter" idx="12"/>
          </p:nvPr>
        </p:nvSpPr>
        <p:spPr/>
        <p:txBody>
          <a:bodyPr/>
          <a:lstStyle/>
          <a:p>
            <a:fld id="{C7A8A47F-C4F8-4729-9B5B-AD929E234CCC}" type="slidenum">
              <a:rPr lang="fi-FI" smtClean="0"/>
              <a:t>‹#›</a:t>
            </a:fld>
            <a:endParaRPr lang="fi-FI"/>
          </a:p>
        </p:txBody>
      </p:sp>
    </p:spTree>
    <p:extLst>
      <p:ext uri="{BB962C8B-B14F-4D97-AF65-F5344CB8AC3E}">
        <p14:creationId xmlns:p14="http://schemas.microsoft.com/office/powerpoint/2010/main" val="80800770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3162E2A-7785-18ED-64BD-A99788172959}"/>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1F7E4EFB-6B84-4F9D-45F1-D88178B035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3147EB75-0F0B-DF6F-5B6F-B6884AF59A26}"/>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35072771-2AC1-D94D-6389-19F47EB22C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BF611427-D93C-67C9-4C80-C29AEB2C209D}"/>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95194101-B2BD-CFBA-AC8E-4B7A2F83FAD0}"/>
              </a:ext>
            </a:extLst>
          </p:cNvPr>
          <p:cNvSpPr>
            <a:spLocks noGrp="1"/>
          </p:cNvSpPr>
          <p:nvPr>
            <p:ph type="dt" sz="half" idx="10"/>
          </p:nvPr>
        </p:nvSpPr>
        <p:spPr/>
        <p:txBody>
          <a:bodyPr/>
          <a:lstStyle/>
          <a:p>
            <a:fld id="{FB917221-3DE9-4AF7-A021-B3C845540D86}" type="datetimeFigureOut">
              <a:rPr lang="fi-FI" smtClean="0"/>
              <a:t>21.10.2026</a:t>
            </a:fld>
            <a:endParaRPr lang="fi-FI"/>
          </a:p>
        </p:txBody>
      </p:sp>
      <p:sp>
        <p:nvSpPr>
          <p:cNvPr id="8" name="Alatunnisteen paikkamerkki 7">
            <a:extLst>
              <a:ext uri="{FF2B5EF4-FFF2-40B4-BE49-F238E27FC236}">
                <a16:creationId xmlns:a16="http://schemas.microsoft.com/office/drawing/2014/main" id="{EA6219A5-F3AF-D993-FD79-E97C8E547207}"/>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98056CD0-FC1D-AE38-C88B-205B6F84FB4E}"/>
              </a:ext>
            </a:extLst>
          </p:cNvPr>
          <p:cNvSpPr>
            <a:spLocks noGrp="1"/>
          </p:cNvSpPr>
          <p:nvPr>
            <p:ph type="sldNum" sz="quarter" idx="12"/>
          </p:nvPr>
        </p:nvSpPr>
        <p:spPr/>
        <p:txBody>
          <a:bodyPr/>
          <a:lstStyle/>
          <a:p>
            <a:fld id="{C7A8A47F-C4F8-4729-9B5B-AD929E234CCC}" type="slidenum">
              <a:rPr lang="fi-FI" smtClean="0"/>
              <a:t>‹#›</a:t>
            </a:fld>
            <a:endParaRPr lang="fi-FI"/>
          </a:p>
        </p:txBody>
      </p:sp>
    </p:spTree>
    <p:extLst>
      <p:ext uri="{BB962C8B-B14F-4D97-AF65-F5344CB8AC3E}">
        <p14:creationId xmlns:p14="http://schemas.microsoft.com/office/powerpoint/2010/main" val="25968508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AD2A10-6F9D-E1C5-2977-3209FA4F90BB}"/>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61C3A250-1D43-913A-32D7-BD999D8E864D}"/>
              </a:ext>
            </a:extLst>
          </p:cNvPr>
          <p:cNvSpPr>
            <a:spLocks noGrp="1"/>
          </p:cNvSpPr>
          <p:nvPr>
            <p:ph type="dt" sz="half" idx="10"/>
          </p:nvPr>
        </p:nvSpPr>
        <p:spPr/>
        <p:txBody>
          <a:bodyPr/>
          <a:lstStyle/>
          <a:p>
            <a:fld id="{FB917221-3DE9-4AF7-A021-B3C845540D86}" type="datetimeFigureOut">
              <a:rPr lang="fi-FI" smtClean="0"/>
              <a:t>21.10.2026</a:t>
            </a:fld>
            <a:endParaRPr lang="fi-FI"/>
          </a:p>
        </p:txBody>
      </p:sp>
      <p:sp>
        <p:nvSpPr>
          <p:cNvPr id="4" name="Alatunnisteen paikkamerkki 3">
            <a:extLst>
              <a:ext uri="{FF2B5EF4-FFF2-40B4-BE49-F238E27FC236}">
                <a16:creationId xmlns:a16="http://schemas.microsoft.com/office/drawing/2014/main" id="{9E97F447-1EBC-7C04-597F-C128376C43EB}"/>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7C2B5643-C807-A2CC-603B-53394567FA95}"/>
              </a:ext>
            </a:extLst>
          </p:cNvPr>
          <p:cNvSpPr>
            <a:spLocks noGrp="1"/>
          </p:cNvSpPr>
          <p:nvPr>
            <p:ph type="sldNum" sz="quarter" idx="12"/>
          </p:nvPr>
        </p:nvSpPr>
        <p:spPr/>
        <p:txBody>
          <a:bodyPr/>
          <a:lstStyle/>
          <a:p>
            <a:fld id="{C7A8A47F-C4F8-4729-9B5B-AD929E234CCC}" type="slidenum">
              <a:rPr lang="fi-FI" smtClean="0"/>
              <a:t>‹#›</a:t>
            </a:fld>
            <a:endParaRPr lang="fi-FI"/>
          </a:p>
        </p:txBody>
      </p:sp>
    </p:spTree>
    <p:extLst>
      <p:ext uri="{BB962C8B-B14F-4D97-AF65-F5344CB8AC3E}">
        <p14:creationId xmlns:p14="http://schemas.microsoft.com/office/powerpoint/2010/main" val="31096267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71FBE71C-5555-3385-E4C2-210F5C54243A}"/>
              </a:ext>
            </a:extLst>
          </p:cNvPr>
          <p:cNvSpPr>
            <a:spLocks noGrp="1"/>
          </p:cNvSpPr>
          <p:nvPr>
            <p:ph type="dt" sz="half" idx="10"/>
          </p:nvPr>
        </p:nvSpPr>
        <p:spPr/>
        <p:txBody>
          <a:bodyPr/>
          <a:lstStyle/>
          <a:p>
            <a:fld id="{FB917221-3DE9-4AF7-A021-B3C845540D86}" type="datetimeFigureOut">
              <a:rPr lang="fi-FI" smtClean="0"/>
              <a:t>21.10.2026</a:t>
            </a:fld>
            <a:endParaRPr lang="fi-FI"/>
          </a:p>
        </p:txBody>
      </p:sp>
      <p:sp>
        <p:nvSpPr>
          <p:cNvPr id="3" name="Alatunnisteen paikkamerkki 2">
            <a:extLst>
              <a:ext uri="{FF2B5EF4-FFF2-40B4-BE49-F238E27FC236}">
                <a16:creationId xmlns:a16="http://schemas.microsoft.com/office/drawing/2014/main" id="{253142EC-1C28-CCE0-B1F6-A1182401D896}"/>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6FA348B1-0A2E-1446-294B-B1D6BE4B6B72}"/>
              </a:ext>
            </a:extLst>
          </p:cNvPr>
          <p:cNvSpPr>
            <a:spLocks noGrp="1"/>
          </p:cNvSpPr>
          <p:nvPr>
            <p:ph type="sldNum" sz="quarter" idx="12"/>
          </p:nvPr>
        </p:nvSpPr>
        <p:spPr/>
        <p:txBody>
          <a:bodyPr/>
          <a:lstStyle/>
          <a:p>
            <a:fld id="{C7A8A47F-C4F8-4729-9B5B-AD929E234CCC}" type="slidenum">
              <a:rPr lang="fi-FI" smtClean="0"/>
              <a:t>‹#›</a:t>
            </a:fld>
            <a:endParaRPr lang="fi-FI"/>
          </a:p>
        </p:txBody>
      </p:sp>
    </p:spTree>
    <p:extLst>
      <p:ext uri="{BB962C8B-B14F-4D97-AF65-F5344CB8AC3E}">
        <p14:creationId xmlns:p14="http://schemas.microsoft.com/office/powerpoint/2010/main" val="379924044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2CB08EB-CCB0-F283-D72F-6E5DFC62393D}"/>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1FD15C4F-099D-59E2-66B9-008B98298F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61777655-A8BC-4057-FE72-0F9F8E2D7C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637B4DB6-A2EC-9B3A-B2CF-DEB473BCEB52}"/>
              </a:ext>
            </a:extLst>
          </p:cNvPr>
          <p:cNvSpPr>
            <a:spLocks noGrp="1"/>
          </p:cNvSpPr>
          <p:nvPr>
            <p:ph type="dt" sz="half" idx="10"/>
          </p:nvPr>
        </p:nvSpPr>
        <p:spPr/>
        <p:txBody>
          <a:bodyPr/>
          <a:lstStyle/>
          <a:p>
            <a:fld id="{FB917221-3DE9-4AF7-A021-B3C845540D86}" type="datetimeFigureOut">
              <a:rPr lang="fi-FI" smtClean="0"/>
              <a:t>21.10.2026</a:t>
            </a:fld>
            <a:endParaRPr lang="fi-FI"/>
          </a:p>
        </p:txBody>
      </p:sp>
      <p:sp>
        <p:nvSpPr>
          <p:cNvPr id="6" name="Alatunnisteen paikkamerkki 5">
            <a:extLst>
              <a:ext uri="{FF2B5EF4-FFF2-40B4-BE49-F238E27FC236}">
                <a16:creationId xmlns:a16="http://schemas.microsoft.com/office/drawing/2014/main" id="{9377421B-61CE-70CA-D0DC-D3CE209E0112}"/>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D1697767-37F8-344E-89BE-864F79445714}"/>
              </a:ext>
            </a:extLst>
          </p:cNvPr>
          <p:cNvSpPr>
            <a:spLocks noGrp="1"/>
          </p:cNvSpPr>
          <p:nvPr>
            <p:ph type="sldNum" sz="quarter" idx="12"/>
          </p:nvPr>
        </p:nvSpPr>
        <p:spPr/>
        <p:txBody>
          <a:bodyPr/>
          <a:lstStyle/>
          <a:p>
            <a:fld id="{C7A8A47F-C4F8-4729-9B5B-AD929E234CCC}" type="slidenum">
              <a:rPr lang="fi-FI" smtClean="0"/>
              <a:t>‹#›</a:t>
            </a:fld>
            <a:endParaRPr lang="fi-FI"/>
          </a:p>
        </p:txBody>
      </p:sp>
    </p:spTree>
    <p:extLst>
      <p:ext uri="{BB962C8B-B14F-4D97-AF65-F5344CB8AC3E}">
        <p14:creationId xmlns:p14="http://schemas.microsoft.com/office/powerpoint/2010/main" val="353478676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25BA246-1865-7450-B4B2-B7FEB8698797}"/>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4D752987-558B-295E-5B86-905803007F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CD3A1D5-7858-C76F-ECAB-65A9FC2815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9479CE50-FCAF-9FA3-3F2E-7074AC4B2806}"/>
              </a:ext>
            </a:extLst>
          </p:cNvPr>
          <p:cNvSpPr>
            <a:spLocks noGrp="1"/>
          </p:cNvSpPr>
          <p:nvPr>
            <p:ph type="dt" sz="half" idx="10"/>
          </p:nvPr>
        </p:nvSpPr>
        <p:spPr/>
        <p:txBody>
          <a:bodyPr/>
          <a:lstStyle/>
          <a:p>
            <a:fld id="{FB917221-3DE9-4AF7-A021-B3C845540D86}" type="datetimeFigureOut">
              <a:rPr lang="fi-FI" smtClean="0"/>
              <a:t>21.10.2026</a:t>
            </a:fld>
            <a:endParaRPr lang="fi-FI"/>
          </a:p>
        </p:txBody>
      </p:sp>
      <p:sp>
        <p:nvSpPr>
          <p:cNvPr id="6" name="Alatunnisteen paikkamerkki 5">
            <a:extLst>
              <a:ext uri="{FF2B5EF4-FFF2-40B4-BE49-F238E27FC236}">
                <a16:creationId xmlns:a16="http://schemas.microsoft.com/office/drawing/2014/main" id="{23189588-0D19-D43A-C73F-BCB8D16EB982}"/>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21FC967B-918A-B212-C967-5A4127869EDA}"/>
              </a:ext>
            </a:extLst>
          </p:cNvPr>
          <p:cNvSpPr>
            <a:spLocks noGrp="1"/>
          </p:cNvSpPr>
          <p:nvPr>
            <p:ph type="sldNum" sz="quarter" idx="12"/>
          </p:nvPr>
        </p:nvSpPr>
        <p:spPr/>
        <p:txBody>
          <a:bodyPr/>
          <a:lstStyle/>
          <a:p>
            <a:fld id="{C7A8A47F-C4F8-4729-9B5B-AD929E234CCC}" type="slidenum">
              <a:rPr lang="fi-FI" smtClean="0"/>
              <a:t>‹#›</a:t>
            </a:fld>
            <a:endParaRPr lang="fi-FI"/>
          </a:p>
        </p:txBody>
      </p:sp>
    </p:spTree>
    <p:extLst>
      <p:ext uri="{BB962C8B-B14F-4D97-AF65-F5344CB8AC3E}">
        <p14:creationId xmlns:p14="http://schemas.microsoft.com/office/powerpoint/2010/main" val="286971850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FBFC8F0-8BE1-F977-A2D9-B64829B22589}"/>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2AFAE137-BE28-B825-BD25-FCE04162CE4D}"/>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25290DB-C97C-4AE4-B7D8-36758C06007C}"/>
              </a:ext>
            </a:extLst>
          </p:cNvPr>
          <p:cNvSpPr>
            <a:spLocks noGrp="1"/>
          </p:cNvSpPr>
          <p:nvPr>
            <p:ph type="dt" sz="half" idx="10"/>
          </p:nvPr>
        </p:nvSpPr>
        <p:spPr/>
        <p:txBody>
          <a:bodyPr/>
          <a:lstStyle/>
          <a:p>
            <a:fld id="{FB917221-3DE9-4AF7-A021-B3C845540D86}" type="datetimeFigureOut">
              <a:rPr lang="fi-FI" smtClean="0"/>
              <a:t>21.10.2026</a:t>
            </a:fld>
            <a:endParaRPr lang="fi-FI"/>
          </a:p>
        </p:txBody>
      </p:sp>
      <p:sp>
        <p:nvSpPr>
          <p:cNvPr id="5" name="Alatunnisteen paikkamerkki 4">
            <a:extLst>
              <a:ext uri="{FF2B5EF4-FFF2-40B4-BE49-F238E27FC236}">
                <a16:creationId xmlns:a16="http://schemas.microsoft.com/office/drawing/2014/main" id="{BE581988-57CE-3C01-0679-1A6850A6FBC1}"/>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ACE03F4F-5A49-60FD-B3F4-BA662479B2D2}"/>
              </a:ext>
            </a:extLst>
          </p:cNvPr>
          <p:cNvSpPr>
            <a:spLocks noGrp="1"/>
          </p:cNvSpPr>
          <p:nvPr>
            <p:ph type="sldNum" sz="quarter" idx="12"/>
          </p:nvPr>
        </p:nvSpPr>
        <p:spPr/>
        <p:txBody>
          <a:bodyPr/>
          <a:lstStyle/>
          <a:p>
            <a:fld id="{C7A8A47F-C4F8-4729-9B5B-AD929E234CCC}" type="slidenum">
              <a:rPr lang="fi-FI" smtClean="0"/>
              <a:t>‹#›</a:t>
            </a:fld>
            <a:endParaRPr lang="fi-FI"/>
          </a:p>
        </p:txBody>
      </p:sp>
    </p:spTree>
    <p:extLst>
      <p:ext uri="{BB962C8B-B14F-4D97-AF65-F5344CB8AC3E}">
        <p14:creationId xmlns:p14="http://schemas.microsoft.com/office/powerpoint/2010/main" val="121060241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30CF25C8-4AB2-978D-19BF-D869385717D8}"/>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C435F40A-5EB9-B91D-9D14-F5208E65B60D}"/>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FF043259-1474-E04F-7CEA-5DBFBF760544}"/>
              </a:ext>
            </a:extLst>
          </p:cNvPr>
          <p:cNvSpPr>
            <a:spLocks noGrp="1"/>
          </p:cNvSpPr>
          <p:nvPr>
            <p:ph type="dt" sz="half" idx="10"/>
          </p:nvPr>
        </p:nvSpPr>
        <p:spPr/>
        <p:txBody>
          <a:bodyPr/>
          <a:lstStyle/>
          <a:p>
            <a:fld id="{FB917221-3DE9-4AF7-A021-B3C845540D86}" type="datetimeFigureOut">
              <a:rPr lang="fi-FI" smtClean="0"/>
              <a:t>21.10.2026</a:t>
            </a:fld>
            <a:endParaRPr lang="fi-FI"/>
          </a:p>
        </p:txBody>
      </p:sp>
      <p:sp>
        <p:nvSpPr>
          <p:cNvPr id="5" name="Alatunnisteen paikkamerkki 4">
            <a:extLst>
              <a:ext uri="{FF2B5EF4-FFF2-40B4-BE49-F238E27FC236}">
                <a16:creationId xmlns:a16="http://schemas.microsoft.com/office/drawing/2014/main" id="{4A7A98A7-23D8-671B-879A-A141687F4FB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501253B-6E6A-0572-2997-B02D0B66C961}"/>
              </a:ext>
            </a:extLst>
          </p:cNvPr>
          <p:cNvSpPr>
            <a:spLocks noGrp="1"/>
          </p:cNvSpPr>
          <p:nvPr>
            <p:ph type="sldNum" sz="quarter" idx="12"/>
          </p:nvPr>
        </p:nvSpPr>
        <p:spPr/>
        <p:txBody>
          <a:bodyPr/>
          <a:lstStyle/>
          <a:p>
            <a:fld id="{C7A8A47F-C4F8-4729-9B5B-AD929E234CCC}" type="slidenum">
              <a:rPr lang="fi-FI" smtClean="0"/>
              <a:t>‹#›</a:t>
            </a:fld>
            <a:endParaRPr lang="fi-FI"/>
          </a:p>
        </p:txBody>
      </p:sp>
    </p:spTree>
    <p:extLst>
      <p:ext uri="{BB962C8B-B14F-4D97-AF65-F5344CB8AC3E}">
        <p14:creationId xmlns:p14="http://schemas.microsoft.com/office/powerpoint/2010/main" val="244255744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KANSI">
    <p:bg>
      <p:bgPr>
        <a:solidFill>
          <a:schemeClr val="accent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34DE3F7-DC73-574E-BBEF-067A7B976E71}"/>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904C8940-CA53-B241-B3C6-97DCD388C690}"/>
              </a:ext>
            </a:extLst>
          </p:cNvPr>
          <p:cNvSpPr>
            <a:spLocks noGrp="1"/>
          </p:cNvSpPr>
          <p:nvPr>
            <p:ph type="ctrTitle"/>
          </p:nvPr>
        </p:nvSpPr>
        <p:spPr>
          <a:xfrm>
            <a:off x="1524000" y="1023244"/>
            <a:ext cx="9144000" cy="2681191"/>
          </a:xfrm>
          <a:prstGeom prst="rect">
            <a:avLst/>
          </a:prstGeom>
        </p:spPr>
        <p:txBody>
          <a:bodyPr anchor="b"/>
          <a:lstStyle>
            <a:lvl1pPr algn="l">
              <a:defRPr sz="6600">
                <a:solidFill>
                  <a:schemeClr val="bg1"/>
                </a:solidFill>
              </a:defRPr>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sp>
        <p:nvSpPr>
          <p:cNvPr id="3" name="Subtitle 2">
            <a:extLst>
              <a:ext uri="{FF2B5EF4-FFF2-40B4-BE49-F238E27FC236}">
                <a16:creationId xmlns:a16="http://schemas.microsoft.com/office/drawing/2014/main" id="{F22D6800-9BC3-F541-B95C-B3A42CD5E5F2}"/>
              </a:ext>
            </a:extLst>
          </p:cNvPr>
          <p:cNvSpPr>
            <a:spLocks noGrp="1"/>
          </p:cNvSpPr>
          <p:nvPr>
            <p:ph type="subTitle" idx="1"/>
          </p:nvPr>
        </p:nvSpPr>
        <p:spPr>
          <a:xfrm>
            <a:off x="1524000" y="4605382"/>
            <a:ext cx="9144000" cy="72842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err="1"/>
              <a:t>Click</a:t>
            </a:r>
            <a:r>
              <a:rPr lang="fi-FI"/>
              <a:t> </a:t>
            </a:r>
            <a:r>
              <a:rPr lang="fi-FI" noProof="0"/>
              <a:t>to</a:t>
            </a:r>
            <a:r>
              <a:rPr lang="fi-FI"/>
              <a:t> </a:t>
            </a:r>
            <a:r>
              <a:rPr lang="fi-FI" err="1"/>
              <a:t>edit</a:t>
            </a:r>
            <a:r>
              <a:rPr lang="fi-FI"/>
              <a:t> Master </a:t>
            </a:r>
            <a:r>
              <a:rPr lang="fi-FI" err="1"/>
              <a:t>subtitle</a:t>
            </a:r>
            <a:r>
              <a:rPr lang="fi-FI"/>
              <a:t> </a:t>
            </a:r>
            <a:r>
              <a:rPr lang="fi-FI" err="1"/>
              <a:t>style</a:t>
            </a:r>
            <a:endParaRPr lang="fi-FI"/>
          </a:p>
          <a:p>
            <a:pPr lvl="1"/>
            <a:endParaRPr lang="fi-FI"/>
          </a:p>
        </p:txBody>
      </p:sp>
      <p:sp>
        <p:nvSpPr>
          <p:cNvPr id="7" name="Rectangle 6">
            <a:extLst>
              <a:ext uri="{FF2B5EF4-FFF2-40B4-BE49-F238E27FC236}">
                <a16:creationId xmlns:a16="http://schemas.microsoft.com/office/drawing/2014/main" id="{485E0F3C-DB79-0649-9FDA-521305556C69}"/>
              </a:ext>
            </a:extLst>
          </p:cNvPr>
          <p:cNvSpPr/>
          <p:nvPr userDrawn="1"/>
        </p:nvSpPr>
        <p:spPr>
          <a:xfrm>
            <a:off x="10182386" y="0"/>
            <a:ext cx="2009614" cy="102324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i-FI"/>
          </a:p>
        </p:txBody>
      </p:sp>
      <p:pic>
        <p:nvPicPr>
          <p:cNvPr id="9" name="Picture 8" descr="Logo&#10;&#10;Description automatically generated with medium confidence">
            <a:extLst>
              <a:ext uri="{FF2B5EF4-FFF2-40B4-BE49-F238E27FC236}">
                <a16:creationId xmlns:a16="http://schemas.microsoft.com/office/drawing/2014/main" id="{7EB11A1A-3BEF-D744-B65C-229074E7AF1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68079" y="194472"/>
            <a:ext cx="1638228" cy="634300"/>
          </a:xfrm>
          <a:prstGeom prst="rect">
            <a:avLst/>
          </a:prstGeom>
        </p:spPr>
      </p:pic>
    </p:spTree>
    <p:extLst>
      <p:ext uri="{BB962C8B-B14F-4D97-AF65-F5344CB8AC3E}">
        <p14:creationId xmlns:p14="http://schemas.microsoft.com/office/powerpoint/2010/main" val="3211311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KANSI OMA KUVAVALINTA">
    <p:bg>
      <p:bgPr>
        <a:solidFill>
          <a:schemeClr val="bg1"/>
        </a:solidFill>
        <a:effectLst/>
      </p:bgPr>
    </p:bg>
    <p:spTree>
      <p:nvGrpSpPr>
        <p:cNvPr id="1" name=""/>
        <p:cNvGrpSpPr/>
        <p:nvPr/>
      </p:nvGrpSpPr>
      <p:grpSpPr>
        <a:xfrm>
          <a:off x="0" y="0"/>
          <a:ext cx="0" cy="0"/>
          <a:chOff x="0" y="0"/>
          <a:chExt cx="0" cy="0"/>
        </a:xfrm>
      </p:grpSpPr>
      <p:pic>
        <p:nvPicPr>
          <p:cNvPr id="14" name="Picture 13" descr="A group of people walking on a dirt path&#10;&#10;Description automatically generated with medium confidence">
            <a:extLst>
              <a:ext uri="{FF2B5EF4-FFF2-40B4-BE49-F238E27FC236}">
                <a16:creationId xmlns:a16="http://schemas.microsoft.com/office/drawing/2014/main" id="{BD2846D1-CA6C-3547-B194-4AB11C7E684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8191" cy="6858000"/>
          </a:xfrm>
          <a:prstGeom prst="rect">
            <a:avLst/>
          </a:prstGeom>
        </p:spPr>
      </p:pic>
      <p:sp>
        <p:nvSpPr>
          <p:cNvPr id="2" name="Title 1">
            <a:extLst>
              <a:ext uri="{FF2B5EF4-FFF2-40B4-BE49-F238E27FC236}">
                <a16:creationId xmlns:a16="http://schemas.microsoft.com/office/drawing/2014/main" id="{904C8940-CA53-B241-B3C6-97DCD388C690}"/>
              </a:ext>
            </a:extLst>
          </p:cNvPr>
          <p:cNvSpPr>
            <a:spLocks noGrp="1"/>
          </p:cNvSpPr>
          <p:nvPr>
            <p:ph type="ctrTitle"/>
          </p:nvPr>
        </p:nvSpPr>
        <p:spPr>
          <a:xfrm>
            <a:off x="1524000" y="1022896"/>
            <a:ext cx="9144000" cy="2681191"/>
          </a:xfrm>
          <a:prstGeom prst="rect">
            <a:avLst/>
          </a:prstGeom>
        </p:spPr>
        <p:txBody>
          <a:bodyPr anchor="b"/>
          <a:lstStyle>
            <a:lvl1pPr algn="l">
              <a:defRPr sz="6600">
                <a:solidFill>
                  <a:schemeClr val="bg1"/>
                </a:solidFill>
              </a:defRPr>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sp>
        <p:nvSpPr>
          <p:cNvPr id="3" name="Subtitle 2">
            <a:extLst>
              <a:ext uri="{FF2B5EF4-FFF2-40B4-BE49-F238E27FC236}">
                <a16:creationId xmlns:a16="http://schemas.microsoft.com/office/drawing/2014/main" id="{F22D6800-9BC3-F541-B95C-B3A42CD5E5F2}"/>
              </a:ext>
            </a:extLst>
          </p:cNvPr>
          <p:cNvSpPr>
            <a:spLocks noGrp="1"/>
          </p:cNvSpPr>
          <p:nvPr>
            <p:ph type="subTitle" idx="1"/>
          </p:nvPr>
        </p:nvSpPr>
        <p:spPr>
          <a:xfrm>
            <a:off x="1524000" y="4605034"/>
            <a:ext cx="9144000" cy="72842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err="1"/>
              <a:t>Click</a:t>
            </a:r>
            <a:r>
              <a:rPr lang="fi-FI" noProof="0"/>
              <a:t> to </a:t>
            </a:r>
            <a:r>
              <a:rPr lang="fi-FI" noProof="0" err="1"/>
              <a:t>edit</a:t>
            </a:r>
            <a:r>
              <a:rPr lang="fi-FI" noProof="0"/>
              <a:t> Master </a:t>
            </a:r>
            <a:r>
              <a:rPr lang="fi-FI" noProof="0" err="1"/>
              <a:t>subtitle</a:t>
            </a:r>
            <a:r>
              <a:rPr lang="fi-FI" noProof="0"/>
              <a:t> </a:t>
            </a:r>
            <a:r>
              <a:rPr lang="fi-FI" noProof="0" err="1"/>
              <a:t>style</a:t>
            </a:r>
            <a:endParaRPr lang="fi-FI" noProof="0"/>
          </a:p>
        </p:txBody>
      </p:sp>
      <p:sp>
        <p:nvSpPr>
          <p:cNvPr id="7" name="Rectangle 6">
            <a:extLst>
              <a:ext uri="{FF2B5EF4-FFF2-40B4-BE49-F238E27FC236}">
                <a16:creationId xmlns:a16="http://schemas.microsoft.com/office/drawing/2014/main" id="{485E0F3C-DB79-0649-9FDA-521305556C69}"/>
              </a:ext>
            </a:extLst>
          </p:cNvPr>
          <p:cNvSpPr/>
          <p:nvPr userDrawn="1"/>
        </p:nvSpPr>
        <p:spPr>
          <a:xfrm>
            <a:off x="10182386" y="0"/>
            <a:ext cx="2009614" cy="102324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i-FI" noProof="0"/>
          </a:p>
        </p:txBody>
      </p:sp>
      <p:pic>
        <p:nvPicPr>
          <p:cNvPr id="9" name="Picture 8" descr="Logo&#10;&#10;Description automatically generated with medium confidence">
            <a:extLst>
              <a:ext uri="{FF2B5EF4-FFF2-40B4-BE49-F238E27FC236}">
                <a16:creationId xmlns:a16="http://schemas.microsoft.com/office/drawing/2014/main" id="{7EB11A1A-3BEF-D744-B65C-229074E7AF19}"/>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368079" y="194472"/>
            <a:ext cx="1638228" cy="634300"/>
          </a:xfrm>
          <a:prstGeom prst="rect">
            <a:avLst/>
          </a:prstGeom>
        </p:spPr>
      </p:pic>
    </p:spTree>
    <p:extLst>
      <p:ext uri="{BB962C8B-B14F-4D97-AF65-F5344CB8AC3E}">
        <p14:creationId xmlns:p14="http://schemas.microsoft.com/office/powerpoint/2010/main" val="363574469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SISÄLTÖ">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6CAAC1F-E6E6-C340-9D7F-D43AF5309976}"/>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125CB073-26A7-F544-9A4D-31072FFBA15E}"/>
              </a:ext>
            </a:extLst>
          </p:cNvPr>
          <p:cNvSpPr>
            <a:spLocks noGrp="1"/>
          </p:cNvSpPr>
          <p:nvPr>
            <p:ph type="title"/>
          </p:nvPr>
        </p:nvSpPr>
        <p:spPr>
          <a:xfrm>
            <a:off x="838200" y="1202631"/>
            <a:ext cx="10515600" cy="1325563"/>
          </a:xfrm>
          <a:prstGeom prst="rect">
            <a:avLst/>
          </a:prstGeom>
        </p:spPr>
        <p:txBody>
          <a:bodyPr/>
          <a:lstStyle>
            <a:lvl1pPr>
              <a:defRPr sz="2800">
                <a:solidFill>
                  <a:schemeClr val="bg1"/>
                </a:solidFill>
              </a:defRPr>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sp>
        <p:nvSpPr>
          <p:cNvPr id="3" name="Content Placeholder 2">
            <a:extLst>
              <a:ext uri="{FF2B5EF4-FFF2-40B4-BE49-F238E27FC236}">
                <a16:creationId xmlns:a16="http://schemas.microsoft.com/office/drawing/2014/main" id="{2F78DF1F-C7B8-5B46-B3C4-EC48EEFA1EC6}"/>
              </a:ext>
            </a:extLst>
          </p:cNvPr>
          <p:cNvSpPr>
            <a:spLocks noGrp="1"/>
          </p:cNvSpPr>
          <p:nvPr>
            <p:ph idx="1"/>
          </p:nvPr>
        </p:nvSpPr>
        <p:spPr>
          <a:xfrm>
            <a:off x="838200" y="2707581"/>
            <a:ext cx="10515600" cy="2875824"/>
          </a:xfrm>
        </p:spPr>
        <p:txBody>
          <a:bodyPr/>
          <a:lstStyle>
            <a:lvl1pPr>
              <a:buFont typeface="+mj-lt"/>
              <a:buAutoNum type="arabicPeriod"/>
              <a:defRPr>
                <a:solidFill>
                  <a:schemeClr val="bg1"/>
                </a:solidFill>
              </a:defRPr>
            </a:lvl1pPr>
            <a:lvl2pPr>
              <a:buFont typeface="+mj-lt"/>
              <a:buAutoNum type="arabicPeriod"/>
              <a:defRPr>
                <a:solidFill>
                  <a:schemeClr val="bg1"/>
                </a:solidFill>
              </a:defRPr>
            </a:lvl2pPr>
            <a:lvl3pPr>
              <a:buFont typeface="+mj-lt"/>
              <a:buAutoNum type="arabicPeriod"/>
              <a:defRPr>
                <a:solidFill>
                  <a:schemeClr val="bg1"/>
                </a:solidFill>
              </a:defRPr>
            </a:lvl3pPr>
            <a:lvl4pPr>
              <a:buFont typeface="+mj-lt"/>
              <a:buAutoNum type="arabicPeriod"/>
              <a:defRPr>
                <a:solidFill>
                  <a:schemeClr val="bg1"/>
                </a:solidFill>
              </a:defRPr>
            </a:lvl4pPr>
            <a:lvl5pPr>
              <a:buFont typeface="+mj-lt"/>
              <a:buAutoNum type="arabicPeriod"/>
              <a:defRPr>
                <a:solidFill>
                  <a:schemeClr val="bg1"/>
                </a:solidFill>
              </a:defRPr>
            </a:lvl5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r>
              <a:rPr lang="fi-FI" noProof="0"/>
              <a:t>Second </a:t>
            </a:r>
            <a:r>
              <a:rPr lang="fi-FI" noProof="0" err="1"/>
              <a:t>level</a:t>
            </a:r>
            <a:endParaRPr lang="fi-FI" noProof="0"/>
          </a:p>
          <a:p>
            <a:pPr lvl="2"/>
            <a:r>
              <a:rPr lang="fi-FI" noProof="0"/>
              <a:t>Third </a:t>
            </a:r>
            <a:r>
              <a:rPr lang="fi-FI" noProof="0" err="1"/>
              <a:t>level</a:t>
            </a:r>
            <a:endParaRPr lang="fi-FI" noProof="0"/>
          </a:p>
          <a:p>
            <a:pPr lvl="3"/>
            <a:r>
              <a:rPr lang="fi-FI" noProof="0" err="1"/>
              <a:t>Fourth</a:t>
            </a:r>
            <a:r>
              <a:rPr lang="fi-FI" noProof="0"/>
              <a:t> </a:t>
            </a:r>
            <a:r>
              <a:rPr lang="fi-FI" noProof="0" err="1"/>
              <a:t>level</a:t>
            </a:r>
            <a:endParaRPr lang="fi-FI" noProof="0"/>
          </a:p>
          <a:p>
            <a:pPr lvl="4"/>
            <a:r>
              <a:rPr lang="fi-FI" noProof="0" err="1"/>
              <a:t>Fifth</a:t>
            </a:r>
            <a:r>
              <a:rPr lang="fi-FI" noProof="0"/>
              <a:t> </a:t>
            </a:r>
            <a:r>
              <a:rPr lang="fi-FI" noProof="0" err="1"/>
              <a:t>level</a:t>
            </a:r>
            <a:endParaRPr lang="fi-FI" noProof="0"/>
          </a:p>
        </p:txBody>
      </p:sp>
    </p:spTree>
    <p:extLst>
      <p:ext uri="{BB962C8B-B14F-4D97-AF65-F5344CB8AC3E}">
        <p14:creationId xmlns:p14="http://schemas.microsoft.com/office/powerpoint/2010/main" val="107546932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LYHYT KITEYTY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1589491"/>
            <a:ext cx="10515600" cy="3695431"/>
          </a:xfrm>
          <a:prstGeom prst="rect">
            <a:avLst/>
          </a:prstGeom>
        </p:spPr>
        <p:txBody>
          <a:bodyPr/>
          <a:lstStyle>
            <a:lvl1pPr>
              <a:lnSpc>
                <a:spcPct val="100000"/>
              </a:lnSpc>
              <a:defRPr sz="5400"/>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pic>
        <p:nvPicPr>
          <p:cNvPr id="6" name="Picture 5" descr="Logo&#10;&#10;Description automatically generated with medium confidence">
            <a:extLst>
              <a:ext uri="{FF2B5EF4-FFF2-40B4-BE49-F238E27FC236}">
                <a16:creationId xmlns:a16="http://schemas.microsoft.com/office/drawing/2014/main" id="{013F86D0-C9C4-FD45-85DA-BF8212D2826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Tree>
    <p:extLst>
      <p:ext uri="{BB962C8B-B14F-4D97-AF65-F5344CB8AC3E}">
        <p14:creationId xmlns:p14="http://schemas.microsoft.com/office/powerpoint/2010/main" val="53181808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INTR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1589491"/>
            <a:ext cx="10515600" cy="3695431"/>
          </a:xfrm>
          <a:prstGeom prst="rect">
            <a:avLst/>
          </a:prstGeom>
        </p:spPr>
        <p:txBody>
          <a:bodyPr/>
          <a:lstStyle>
            <a:lvl1pPr>
              <a:lnSpc>
                <a:spcPct val="100000"/>
              </a:lnSpc>
              <a:defRPr sz="2800" b="0">
                <a:latin typeface="Georgia" panose="02040502050405020303" pitchFamily="18" charset="0"/>
              </a:defRPr>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pic>
        <p:nvPicPr>
          <p:cNvPr id="6" name="Picture 5" descr="Logo&#10;&#10;Description automatically generated with medium confidence">
            <a:extLst>
              <a:ext uri="{FF2B5EF4-FFF2-40B4-BE49-F238E27FC236}">
                <a16:creationId xmlns:a16="http://schemas.microsoft.com/office/drawing/2014/main" id="{013F86D0-C9C4-FD45-85DA-BF8212D2826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Tree>
    <p:extLst>
      <p:ext uri="{BB962C8B-B14F-4D97-AF65-F5344CB8AC3E}">
        <p14:creationId xmlns:p14="http://schemas.microsoft.com/office/powerpoint/2010/main" val="35802849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KST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1172867"/>
            <a:ext cx="10515600" cy="781750"/>
          </a:xfrm>
          <a:prstGeom prst="rect">
            <a:avLst/>
          </a:prstGeom>
        </p:spPr>
        <p:txBody>
          <a:bodyPr/>
          <a:lstStyle>
            <a:lvl1pPr>
              <a:lnSpc>
                <a:spcPct val="100000"/>
              </a:lnSpc>
              <a:defRPr sz="3000"/>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pic>
        <p:nvPicPr>
          <p:cNvPr id="6" name="Picture 5" descr="Logo&#10;&#10;Description automatically generated with medium confidence">
            <a:extLst>
              <a:ext uri="{FF2B5EF4-FFF2-40B4-BE49-F238E27FC236}">
                <a16:creationId xmlns:a16="http://schemas.microsoft.com/office/drawing/2014/main" id="{013F86D0-C9C4-FD45-85DA-BF8212D2826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12" name="Text Placeholder 2">
            <a:extLst>
              <a:ext uri="{FF2B5EF4-FFF2-40B4-BE49-F238E27FC236}">
                <a16:creationId xmlns:a16="http://schemas.microsoft.com/office/drawing/2014/main" id="{2399F695-8668-224C-8AFC-D44698FF566F}"/>
              </a:ext>
            </a:extLst>
          </p:cNvPr>
          <p:cNvSpPr>
            <a:spLocks noGrp="1"/>
          </p:cNvSpPr>
          <p:nvPr>
            <p:ph type="body" idx="14"/>
          </p:nvPr>
        </p:nvSpPr>
        <p:spPr>
          <a:xfrm>
            <a:off x="838199" y="2809484"/>
            <a:ext cx="10515600" cy="2800486"/>
          </a:xfrm>
        </p:spPr>
        <p:txBody>
          <a:bodyPr anchor="t"/>
          <a:lstStyle>
            <a:lvl1pPr marL="0" indent="0">
              <a:spcBef>
                <a:spcPts val="0"/>
              </a:spcBef>
              <a:buNone/>
              <a:defRPr sz="2300" b="0" i="0">
                <a:latin typeface="Arial" panose="020B0604020202020204" pitchFamily="34" charset="0"/>
                <a:cs typeface="Arial" panose="020B0604020202020204" pitchFamily="34" charset="0"/>
              </a:defRPr>
            </a:lvl1pPr>
            <a:lvl2pPr marL="457200" indent="0">
              <a:buNone/>
              <a:defRPr sz="2000" b="0"/>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b="0" noProof="0"/>
          </a:p>
          <a:p>
            <a:pPr lvl="2"/>
            <a:endParaRPr lang="fi-FI" b="0" noProof="0"/>
          </a:p>
          <a:p>
            <a:pPr lvl="3"/>
            <a:endParaRPr lang="fi-FI" noProof="0"/>
          </a:p>
        </p:txBody>
      </p:sp>
      <p:sp>
        <p:nvSpPr>
          <p:cNvPr id="14" name="Text Placeholder 2">
            <a:extLst>
              <a:ext uri="{FF2B5EF4-FFF2-40B4-BE49-F238E27FC236}">
                <a16:creationId xmlns:a16="http://schemas.microsoft.com/office/drawing/2014/main" id="{458B2654-D836-4347-9069-004B90A0A553}"/>
              </a:ext>
            </a:extLst>
          </p:cNvPr>
          <p:cNvSpPr>
            <a:spLocks noGrp="1"/>
          </p:cNvSpPr>
          <p:nvPr>
            <p:ph type="body" idx="15"/>
          </p:nvPr>
        </p:nvSpPr>
        <p:spPr>
          <a:xfrm>
            <a:off x="838199" y="2359779"/>
            <a:ext cx="10515600" cy="336550"/>
          </a:xfrm>
        </p:spPr>
        <p:txBody>
          <a:bodyPr anchor="t"/>
          <a:lstStyle>
            <a:lvl1pPr marL="0" indent="0">
              <a:buNone/>
              <a:defRPr sz="2300" b="1"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p:txBody>
      </p:sp>
    </p:spTree>
    <p:extLst>
      <p:ext uri="{BB962C8B-B14F-4D97-AF65-F5344CB8AC3E}">
        <p14:creationId xmlns:p14="http://schemas.microsoft.com/office/powerpoint/2010/main" val="138248751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BULLET LIS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1172867"/>
            <a:ext cx="10515600" cy="781750"/>
          </a:xfrm>
          <a:prstGeom prst="rect">
            <a:avLst/>
          </a:prstGeom>
        </p:spPr>
        <p:txBody>
          <a:bodyPr/>
          <a:lstStyle>
            <a:lvl1pPr>
              <a:lnSpc>
                <a:spcPct val="100000"/>
              </a:lnSpc>
              <a:defRPr sz="3000"/>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pic>
        <p:nvPicPr>
          <p:cNvPr id="6" name="Picture 5" descr="Logo&#10;&#10;Description automatically generated with medium confidence">
            <a:extLst>
              <a:ext uri="{FF2B5EF4-FFF2-40B4-BE49-F238E27FC236}">
                <a16:creationId xmlns:a16="http://schemas.microsoft.com/office/drawing/2014/main" id="{013F86D0-C9C4-FD45-85DA-BF8212D2826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5" name="Text Placeholder 4">
            <a:extLst>
              <a:ext uri="{FF2B5EF4-FFF2-40B4-BE49-F238E27FC236}">
                <a16:creationId xmlns:a16="http://schemas.microsoft.com/office/drawing/2014/main" id="{D025BBE2-965C-4042-BAD8-4FC805621BF7}"/>
              </a:ext>
            </a:extLst>
          </p:cNvPr>
          <p:cNvSpPr>
            <a:spLocks noGrp="1"/>
          </p:cNvSpPr>
          <p:nvPr>
            <p:ph type="body" sz="quarter" idx="11"/>
          </p:nvPr>
        </p:nvSpPr>
        <p:spPr>
          <a:xfrm>
            <a:off x="838200" y="2355850"/>
            <a:ext cx="10515600" cy="2944813"/>
          </a:xfrm>
        </p:spPr>
        <p:txBody>
          <a:bodyPr/>
          <a:lstStyle>
            <a:lvl1pPr>
              <a:defRPr sz="2400"/>
            </a:lvl1pPr>
            <a:lvl2pPr>
              <a:defRPr sz="2000"/>
            </a:lvl2pPr>
            <a:lvl3pPr>
              <a:defRPr sz="1900"/>
            </a:lvl3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Tree>
    <p:extLst>
      <p:ext uri="{BB962C8B-B14F-4D97-AF65-F5344CB8AC3E}">
        <p14:creationId xmlns:p14="http://schemas.microsoft.com/office/powerpoint/2010/main" val="120991221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KSTI KAKSI KOLUMNIA">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EE267E-97C1-F248-9AFC-610387D73BAE}"/>
              </a:ext>
            </a:extLst>
          </p:cNvPr>
          <p:cNvSpPr>
            <a:spLocks noGrp="1"/>
          </p:cNvSpPr>
          <p:nvPr>
            <p:ph type="body" idx="1"/>
          </p:nvPr>
        </p:nvSpPr>
        <p:spPr>
          <a:xfrm>
            <a:off x="839788" y="1185864"/>
            <a:ext cx="5157787" cy="82391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p:txBody>
      </p:sp>
      <p:sp>
        <p:nvSpPr>
          <p:cNvPr id="5" name="Text Placeholder 4">
            <a:extLst>
              <a:ext uri="{FF2B5EF4-FFF2-40B4-BE49-F238E27FC236}">
                <a16:creationId xmlns:a16="http://schemas.microsoft.com/office/drawing/2014/main" id="{5E47243B-BAA3-D940-A23E-6F1DF1E6D839}"/>
              </a:ext>
            </a:extLst>
          </p:cNvPr>
          <p:cNvSpPr>
            <a:spLocks noGrp="1"/>
          </p:cNvSpPr>
          <p:nvPr>
            <p:ph type="body" sz="quarter" idx="3"/>
          </p:nvPr>
        </p:nvSpPr>
        <p:spPr>
          <a:xfrm>
            <a:off x="6172200" y="1185864"/>
            <a:ext cx="5183188" cy="82391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pic>
        <p:nvPicPr>
          <p:cNvPr id="11" name="Picture 10" descr="Logo&#10;&#10;Description automatically generated with medium confidence">
            <a:extLst>
              <a:ext uri="{FF2B5EF4-FFF2-40B4-BE49-F238E27FC236}">
                <a16:creationId xmlns:a16="http://schemas.microsoft.com/office/drawing/2014/main" id="{CA65FCB3-5C68-DF4D-B3D0-601410673B1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13" name="Text Placeholder 2">
            <a:extLst>
              <a:ext uri="{FF2B5EF4-FFF2-40B4-BE49-F238E27FC236}">
                <a16:creationId xmlns:a16="http://schemas.microsoft.com/office/drawing/2014/main" id="{76078FF3-7CF2-B747-84A2-136E76FC7CC5}"/>
              </a:ext>
            </a:extLst>
          </p:cNvPr>
          <p:cNvSpPr>
            <a:spLocks noGrp="1"/>
          </p:cNvSpPr>
          <p:nvPr>
            <p:ph type="body" idx="14"/>
          </p:nvPr>
        </p:nvSpPr>
        <p:spPr>
          <a:xfrm>
            <a:off x="838199" y="2505075"/>
            <a:ext cx="5181602" cy="3534125"/>
          </a:xfrm>
        </p:spPr>
        <p:txBody>
          <a:bodyPr anchor="t"/>
          <a:lstStyle>
            <a:lvl1pPr marL="0" indent="0">
              <a:spcBef>
                <a:spcPts val="0"/>
              </a:spcBef>
              <a:buNone/>
              <a:defRPr sz="2300" b="0" i="0">
                <a:latin typeface="Arial" panose="020B0604020202020204" pitchFamily="34" charset="0"/>
                <a:cs typeface="Arial" panose="020B0604020202020204" pitchFamily="34" charset="0"/>
              </a:defRPr>
            </a:lvl1pPr>
            <a:lvl2pPr marL="457200" indent="0">
              <a:buNone/>
              <a:defRPr sz="2000" b="0"/>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b="0" noProof="0"/>
          </a:p>
          <a:p>
            <a:pPr lvl="2"/>
            <a:endParaRPr lang="fi-FI" noProof="0"/>
          </a:p>
        </p:txBody>
      </p:sp>
      <p:sp>
        <p:nvSpPr>
          <p:cNvPr id="14" name="Text Placeholder 2">
            <a:extLst>
              <a:ext uri="{FF2B5EF4-FFF2-40B4-BE49-F238E27FC236}">
                <a16:creationId xmlns:a16="http://schemas.microsoft.com/office/drawing/2014/main" id="{85D56223-2B0B-BF47-A473-46887AC2D849}"/>
              </a:ext>
            </a:extLst>
          </p:cNvPr>
          <p:cNvSpPr>
            <a:spLocks noGrp="1"/>
          </p:cNvSpPr>
          <p:nvPr>
            <p:ph type="body" idx="15"/>
          </p:nvPr>
        </p:nvSpPr>
        <p:spPr>
          <a:xfrm>
            <a:off x="6189688" y="2505075"/>
            <a:ext cx="5181602" cy="3534125"/>
          </a:xfrm>
        </p:spPr>
        <p:txBody>
          <a:bodyPr anchor="t"/>
          <a:lstStyle>
            <a:lvl1pPr marL="0" indent="0">
              <a:spcBef>
                <a:spcPts val="0"/>
              </a:spcBef>
              <a:buNone/>
              <a:defRPr sz="2300" b="0" i="0">
                <a:latin typeface="Arial" panose="020B0604020202020204" pitchFamily="34" charset="0"/>
                <a:cs typeface="Arial" panose="020B0604020202020204" pitchFamily="34" charset="0"/>
              </a:defRPr>
            </a:lvl1pPr>
            <a:lvl2pPr marL="457200" indent="0">
              <a:buNone/>
              <a:defRPr sz="2000" b="0"/>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Tree>
    <p:extLst>
      <p:ext uri="{BB962C8B-B14F-4D97-AF65-F5344CB8AC3E}">
        <p14:creationId xmlns:p14="http://schemas.microsoft.com/office/powerpoint/2010/main" val="289061699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ULLET LISTA KAKSI KOLUMNIA">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EE267E-97C1-F248-9AFC-610387D73BAE}"/>
              </a:ext>
            </a:extLst>
          </p:cNvPr>
          <p:cNvSpPr>
            <a:spLocks noGrp="1"/>
          </p:cNvSpPr>
          <p:nvPr>
            <p:ph type="body" idx="1"/>
          </p:nvPr>
        </p:nvSpPr>
        <p:spPr>
          <a:xfrm>
            <a:off x="839788" y="1185864"/>
            <a:ext cx="5157787" cy="82391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p:txBody>
      </p:sp>
      <p:sp>
        <p:nvSpPr>
          <p:cNvPr id="5" name="Text Placeholder 4">
            <a:extLst>
              <a:ext uri="{FF2B5EF4-FFF2-40B4-BE49-F238E27FC236}">
                <a16:creationId xmlns:a16="http://schemas.microsoft.com/office/drawing/2014/main" id="{5E47243B-BAA3-D940-A23E-6F1DF1E6D839}"/>
              </a:ext>
            </a:extLst>
          </p:cNvPr>
          <p:cNvSpPr>
            <a:spLocks noGrp="1"/>
          </p:cNvSpPr>
          <p:nvPr>
            <p:ph type="body" sz="quarter" idx="3"/>
          </p:nvPr>
        </p:nvSpPr>
        <p:spPr>
          <a:xfrm>
            <a:off x="6172200" y="1185864"/>
            <a:ext cx="5183188" cy="82391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pic>
        <p:nvPicPr>
          <p:cNvPr id="11" name="Picture 10" descr="Logo&#10;&#10;Description automatically generated with medium confidence">
            <a:extLst>
              <a:ext uri="{FF2B5EF4-FFF2-40B4-BE49-F238E27FC236}">
                <a16:creationId xmlns:a16="http://schemas.microsoft.com/office/drawing/2014/main" id="{CA65FCB3-5C68-DF4D-B3D0-601410673B1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7" name="Text Placeholder 4">
            <a:extLst>
              <a:ext uri="{FF2B5EF4-FFF2-40B4-BE49-F238E27FC236}">
                <a16:creationId xmlns:a16="http://schemas.microsoft.com/office/drawing/2014/main" id="{FD694F22-1DF2-BA4B-86A9-3FCCF15BE1A4}"/>
              </a:ext>
            </a:extLst>
          </p:cNvPr>
          <p:cNvSpPr>
            <a:spLocks noGrp="1"/>
          </p:cNvSpPr>
          <p:nvPr>
            <p:ph type="body" sz="quarter" idx="11"/>
          </p:nvPr>
        </p:nvSpPr>
        <p:spPr>
          <a:xfrm>
            <a:off x="838200" y="2505075"/>
            <a:ext cx="5157787" cy="3534125"/>
          </a:xfrm>
        </p:spPr>
        <p:txBody>
          <a:bodyPr/>
          <a:lstStyle>
            <a:lvl1pPr>
              <a:defRPr sz="2400"/>
            </a:lvl1pPr>
            <a:lvl2pPr>
              <a:defRPr sz="2000"/>
            </a:lvl2pPr>
            <a:lvl3pPr>
              <a:defRPr sz="1900"/>
            </a:lvl3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8" name="Text Placeholder 4">
            <a:extLst>
              <a:ext uri="{FF2B5EF4-FFF2-40B4-BE49-F238E27FC236}">
                <a16:creationId xmlns:a16="http://schemas.microsoft.com/office/drawing/2014/main" id="{05A15A47-6782-C54A-93D2-C9A076009960}"/>
              </a:ext>
            </a:extLst>
          </p:cNvPr>
          <p:cNvSpPr>
            <a:spLocks noGrp="1"/>
          </p:cNvSpPr>
          <p:nvPr>
            <p:ph type="body" sz="quarter" idx="16"/>
          </p:nvPr>
        </p:nvSpPr>
        <p:spPr>
          <a:xfrm>
            <a:off x="6172993" y="2505075"/>
            <a:ext cx="5181601" cy="3534125"/>
          </a:xfrm>
        </p:spPr>
        <p:txBody>
          <a:bodyPr/>
          <a:lstStyle>
            <a:lvl1pPr>
              <a:defRPr sz="2400"/>
            </a:lvl1pPr>
            <a:lvl2pPr>
              <a:defRPr sz="2000"/>
            </a:lvl2pPr>
            <a:lvl3pPr>
              <a:defRPr sz="1900"/>
            </a:lvl3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Tree>
    <p:extLst>
      <p:ext uri="{BB962C8B-B14F-4D97-AF65-F5344CB8AC3E}">
        <p14:creationId xmlns:p14="http://schemas.microsoft.com/office/powerpoint/2010/main" val="402522699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KOLMIIJAKO">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0"/>
            <a:ext cx="406879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8" name="Rectangle 7">
            <a:extLst>
              <a:ext uri="{FF2B5EF4-FFF2-40B4-BE49-F238E27FC236}">
                <a16:creationId xmlns:a16="http://schemas.microsoft.com/office/drawing/2014/main" id="{8DC9842C-3555-7E45-9644-0950E85E0A2A}"/>
              </a:ext>
            </a:extLst>
          </p:cNvPr>
          <p:cNvSpPr/>
          <p:nvPr userDrawn="1"/>
        </p:nvSpPr>
        <p:spPr>
          <a:xfrm>
            <a:off x="4068792" y="0"/>
            <a:ext cx="406879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8123208" y="0"/>
            <a:ext cx="406879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0" name="Title 1">
            <a:extLst>
              <a:ext uri="{FF2B5EF4-FFF2-40B4-BE49-F238E27FC236}">
                <a16:creationId xmlns:a16="http://schemas.microsoft.com/office/drawing/2014/main" id="{8201F7B3-E497-3049-89EB-99DA34C1966B}"/>
              </a:ext>
            </a:extLst>
          </p:cNvPr>
          <p:cNvSpPr>
            <a:spLocks noGrp="1"/>
          </p:cNvSpPr>
          <p:nvPr>
            <p:ph type="title"/>
          </p:nvPr>
        </p:nvSpPr>
        <p:spPr>
          <a:xfrm>
            <a:off x="266700" y="429917"/>
            <a:ext cx="10515600" cy="781750"/>
          </a:xfrm>
          <a:prstGeom prst="rect">
            <a:avLst/>
          </a:prstGeom>
        </p:spPr>
        <p:txBody>
          <a:bodyPr/>
          <a:lstStyle>
            <a:lvl1pPr>
              <a:defRPr sz="3000"/>
            </a:lvl1pPr>
          </a:lstStyle>
          <a:p>
            <a:r>
              <a:rPr lang="fi-FI" noProof="0"/>
              <a:t>Click to edit Master title style</a:t>
            </a:r>
          </a:p>
        </p:txBody>
      </p:sp>
      <p:sp>
        <p:nvSpPr>
          <p:cNvPr id="11" name="Text Placeholder 2">
            <a:extLst>
              <a:ext uri="{FF2B5EF4-FFF2-40B4-BE49-F238E27FC236}">
                <a16:creationId xmlns:a16="http://schemas.microsoft.com/office/drawing/2014/main" id="{800C0C4A-6664-F44A-825B-15E820DCE69D}"/>
              </a:ext>
            </a:extLst>
          </p:cNvPr>
          <p:cNvSpPr>
            <a:spLocks noGrp="1"/>
          </p:cNvSpPr>
          <p:nvPr>
            <p:ph type="body" idx="1"/>
          </p:nvPr>
        </p:nvSpPr>
        <p:spPr>
          <a:xfrm>
            <a:off x="266700" y="1653101"/>
            <a:ext cx="3562350" cy="823912"/>
          </a:xfrm>
        </p:spPr>
        <p:txBody>
          <a:bodyPr anchor="b"/>
          <a:lstStyle>
            <a:lvl1pPr marL="0" indent="0">
              <a:buNone/>
              <a:defRPr sz="25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2681800"/>
            <a:ext cx="3562350" cy="3890449"/>
          </a:xfrm>
        </p:spPr>
        <p:txBody>
          <a:bodyPr anchor="t"/>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4" name="Text Placeholder 2">
            <a:extLst>
              <a:ext uri="{FF2B5EF4-FFF2-40B4-BE49-F238E27FC236}">
                <a16:creationId xmlns:a16="http://schemas.microsoft.com/office/drawing/2014/main" id="{ABA4081A-9EBF-214E-887F-4F3D6CBC04D7}"/>
              </a:ext>
            </a:extLst>
          </p:cNvPr>
          <p:cNvSpPr>
            <a:spLocks noGrp="1"/>
          </p:cNvSpPr>
          <p:nvPr>
            <p:ph type="body" idx="11"/>
          </p:nvPr>
        </p:nvSpPr>
        <p:spPr>
          <a:xfrm>
            <a:off x="4267200" y="1653101"/>
            <a:ext cx="3562350" cy="823912"/>
          </a:xfrm>
        </p:spPr>
        <p:txBody>
          <a:bodyPr anchor="b"/>
          <a:lstStyle>
            <a:lvl1pPr marL="0" indent="0">
              <a:buNone/>
              <a:defRPr sz="25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sp>
        <p:nvSpPr>
          <p:cNvPr id="15" name="Text Placeholder 2">
            <a:extLst>
              <a:ext uri="{FF2B5EF4-FFF2-40B4-BE49-F238E27FC236}">
                <a16:creationId xmlns:a16="http://schemas.microsoft.com/office/drawing/2014/main" id="{BAF164FC-7E76-C94C-8284-BB996EB9F5CE}"/>
              </a:ext>
            </a:extLst>
          </p:cNvPr>
          <p:cNvSpPr>
            <a:spLocks noGrp="1"/>
          </p:cNvSpPr>
          <p:nvPr>
            <p:ph type="body" idx="12"/>
          </p:nvPr>
        </p:nvSpPr>
        <p:spPr>
          <a:xfrm>
            <a:off x="4267201" y="2681800"/>
            <a:ext cx="3562350" cy="3890449"/>
          </a:xfrm>
        </p:spPr>
        <p:txBody>
          <a:bodyPr anchor="t"/>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6" name="Text Placeholder 2">
            <a:extLst>
              <a:ext uri="{FF2B5EF4-FFF2-40B4-BE49-F238E27FC236}">
                <a16:creationId xmlns:a16="http://schemas.microsoft.com/office/drawing/2014/main" id="{C5EFE7FF-BFC1-754C-A2F8-6DE833B6B70C}"/>
              </a:ext>
            </a:extLst>
          </p:cNvPr>
          <p:cNvSpPr>
            <a:spLocks noGrp="1"/>
          </p:cNvSpPr>
          <p:nvPr>
            <p:ph type="body" idx="13"/>
          </p:nvPr>
        </p:nvSpPr>
        <p:spPr>
          <a:xfrm>
            <a:off x="8343900" y="1653101"/>
            <a:ext cx="3562350" cy="823912"/>
          </a:xfrm>
        </p:spPr>
        <p:txBody>
          <a:bodyPr anchor="b"/>
          <a:lstStyle>
            <a:lvl1pPr marL="0" indent="0">
              <a:buNone/>
              <a:defRPr sz="25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8343901" y="2681800"/>
            <a:ext cx="3562350" cy="3890449"/>
          </a:xfrm>
        </p:spPr>
        <p:txBody>
          <a:bodyPr anchor="t"/>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Tree>
    <p:extLst>
      <p:ext uri="{BB962C8B-B14F-4D97-AF65-F5344CB8AC3E}">
        <p14:creationId xmlns:p14="http://schemas.microsoft.com/office/powerpoint/2010/main" val="23526637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KOLMIJAKO VÄRI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0"/>
            <a:ext cx="4068792" cy="6858000"/>
          </a:xfrm>
          <a:prstGeom prst="rect">
            <a:avLst/>
          </a:prstGeom>
          <a:solidFill>
            <a:srgbClr val="BEA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8" name="Rectangle 7">
            <a:extLst>
              <a:ext uri="{FF2B5EF4-FFF2-40B4-BE49-F238E27FC236}">
                <a16:creationId xmlns:a16="http://schemas.microsoft.com/office/drawing/2014/main" id="{8DC9842C-3555-7E45-9644-0950E85E0A2A}"/>
              </a:ext>
            </a:extLst>
          </p:cNvPr>
          <p:cNvSpPr/>
          <p:nvPr userDrawn="1"/>
        </p:nvSpPr>
        <p:spPr>
          <a:xfrm>
            <a:off x="4068792" y="0"/>
            <a:ext cx="406879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8123208" y="0"/>
            <a:ext cx="406879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1483775"/>
            <a:ext cx="3562350" cy="3890449"/>
          </a:xfrm>
        </p:spPr>
        <p:txBody>
          <a:bodyPr anchor="ctr"/>
          <a:lstStyle>
            <a:lvl1pPr marL="0" indent="0">
              <a:spcBef>
                <a:spcPts val="0"/>
              </a:spcBef>
              <a:buNone/>
              <a:defRPr sz="2300" b="0" i="0">
                <a:solidFill>
                  <a:schemeClr val="bg1"/>
                </a:solidFill>
                <a:latin typeface="Georgia" panose="02040502050405020303" pitchFamily="18" charset="0"/>
              </a:defRPr>
            </a:lvl1pPr>
            <a:lvl2pPr marL="457200" indent="0">
              <a:buNone/>
              <a:defRPr sz="2300" b="0" i="0">
                <a:solidFill>
                  <a:schemeClr val="bg1"/>
                </a:solidFill>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5" name="Text Placeholder 2">
            <a:extLst>
              <a:ext uri="{FF2B5EF4-FFF2-40B4-BE49-F238E27FC236}">
                <a16:creationId xmlns:a16="http://schemas.microsoft.com/office/drawing/2014/main" id="{BAF164FC-7E76-C94C-8284-BB996EB9F5CE}"/>
              </a:ext>
            </a:extLst>
          </p:cNvPr>
          <p:cNvSpPr>
            <a:spLocks noGrp="1"/>
          </p:cNvSpPr>
          <p:nvPr>
            <p:ph type="body" idx="12"/>
          </p:nvPr>
        </p:nvSpPr>
        <p:spPr>
          <a:xfrm>
            <a:off x="4267201" y="1483775"/>
            <a:ext cx="3562350" cy="3890449"/>
          </a:xfrm>
        </p:spPr>
        <p:txBody>
          <a:bodyPr anchor="ctr"/>
          <a:lstStyle>
            <a:lvl1pPr marL="0" indent="0">
              <a:spcBef>
                <a:spcPts val="0"/>
              </a:spcBef>
              <a:buNone/>
              <a:defRPr sz="2300" b="0" i="0">
                <a:solidFill>
                  <a:schemeClr val="tx1"/>
                </a:solidFill>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8343901" y="1483775"/>
            <a:ext cx="3562350" cy="3890449"/>
          </a:xfrm>
        </p:spPr>
        <p:txBody>
          <a:bodyPr anchor="ctr"/>
          <a:lstStyle>
            <a:lvl1pPr marL="0" indent="0">
              <a:spcBef>
                <a:spcPts val="0"/>
              </a:spcBef>
              <a:buNone/>
              <a:defRPr sz="2300" b="0" i="0">
                <a:solidFill>
                  <a:schemeClr val="bg1"/>
                </a:solidFill>
                <a:latin typeface="Georgia" panose="02040502050405020303" pitchFamily="18" charset="0"/>
              </a:defRPr>
            </a:lvl1pPr>
            <a:lvl2pPr marL="457200" indent="0">
              <a:buNone/>
              <a:defRPr sz="2300" b="0" i="0">
                <a:solidFill>
                  <a:schemeClr val="bg1"/>
                </a:solidFill>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Tree>
    <p:extLst>
      <p:ext uri="{BB962C8B-B14F-4D97-AF65-F5344CB8AC3E}">
        <p14:creationId xmlns:p14="http://schemas.microsoft.com/office/powerpoint/2010/main" val="138890167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KOLMIJAKO KÄYTTÖESIMERKKI">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0"/>
            <a:ext cx="4068792" cy="6858000"/>
          </a:xfrm>
          <a:prstGeom prst="rect">
            <a:avLst/>
          </a:prstGeom>
          <a:solidFill>
            <a:srgbClr val="BEA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8123208" y="0"/>
            <a:ext cx="406879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1483775"/>
            <a:ext cx="3562350" cy="3890449"/>
          </a:xfrm>
        </p:spPr>
        <p:txBody>
          <a:bodyPr anchor="ctr"/>
          <a:lstStyle>
            <a:lvl1pPr marL="0" indent="0">
              <a:spcBef>
                <a:spcPts val="0"/>
              </a:spcBef>
              <a:buNone/>
              <a:defRPr sz="2300" b="0" i="0">
                <a:solidFill>
                  <a:schemeClr val="bg1"/>
                </a:solidFill>
                <a:latin typeface="Georgia" panose="02040502050405020303" pitchFamily="18" charset="0"/>
              </a:defRPr>
            </a:lvl1pPr>
            <a:lvl2pPr marL="457200" indent="0">
              <a:buNone/>
              <a:defRPr sz="2300" b="0" i="0">
                <a:solidFill>
                  <a:schemeClr val="bg1"/>
                </a:solidFill>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a:p>
            <a:pPr lvl="1"/>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8343901" y="1483775"/>
            <a:ext cx="3562350" cy="3890449"/>
          </a:xfrm>
        </p:spPr>
        <p:txBody>
          <a:bodyPr anchor="ctr"/>
          <a:lstStyle>
            <a:lvl1pPr marL="0" indent="0">
              <a:spcBef>
                <a:spcPts val="0"/>
              </a:spcBef>
              <a:buNone/>
              <a:defRPr sz="2300" b="0" i="0">
                <a:solidFill>
                  <a:schemeClr val="bg1"/>
                </a:solidFill>
                <a:latin typeface="Georgia" panose="02040502050405020303" pitchFamily="18" charset="0"/>
              </a:defRPr>
            </a:lvl1pPr>
            <a:lvl2pPr marL="457200" indent="0">
              <a:buNone/>
              <a:defRPr sz="2300" b="0" i="0">
                <a:solidFill>
                  <a:schemeClr val="bg1"/>
                </a:solidFill>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a:p>
            <a:pPr lvl="1"/>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4068763" y="0"/>
            <a:ext cx="4054475" cy="6858000"/>
          </a:xfrm>
        </p:spPr>
        <p:txBody>
          <a:bodyPr/>
          <a:lstStyle/>
          <a:p>
            <a:endParaRPr lang="fi-FI" noProof="0"/>
          </a:p>
        </p:txBody>
      </p:sp>
    </p:spTree>
    <p:extLst>
      <p:ext uri="{BB962C8B-B14F-4D97-AF65-F5344CB8AC3E}">
        <p14:creationId xmlns:p14="http://schemas.microsoft.com/office/powerpoint/2010/main" val="211586121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KOLMIJAKO KÄYTTÖESIMERKKI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0"/>
            <a:ext cx="406879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4054418" y="0"/>
            <a:ext cx="406879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1483775"/>
            <a:ext cx="3562350" cy="3890449"/>
          </a:xfrm>
        </p:spPr>
        <p:txBody>
          <a:bodyPr anchor="ctr"/>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4294159" y="1483775"/>
            <a:ext cx="3562350" cy="3890449"/>
          </a:xfrm>
        </p:spPr>
        <p:txBody>
          <a:bodyPr anchor="ctr"/>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8123210" y="-1"/>
            <a:ext cx="4122769" cy="6858000"/>
          </a:xfrm>
        </p:spPr>
        <p:txBody>
          <a:bodyPr/>
          <a:lstStyle/>
          <a:p>
            <a:endParaRPr lang="fi-FI" noProof="0"/>
          </a:p>
        </p:txBody>
      </p:sp>
    </p:spTree>
    <p:extLst>
      <p:ext uri="{BB962C8B-B14F-4D97-AF65-F5344CB8AC3E}">
        <p14:creationId xmlns:p14="http://schemas.microsoft.com/office/powerpoint/2010/main" val="305721781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KOLMIJAKO KÄYTTÖESIMERKKI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0"/>
            <a:ext cx="406879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4054418" y="0"/>
            <a:ext cx="406879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1483775"/>
            <a:ext cx="3562350" cy="3890449"/>
          </a:xfrm>
        </p:spPr>
        <p:txBody>
          <a:bodyPr anchor="ctr"/>
          <a:lstStyle>
            <a:lvl1pPr marL="0" indent="0">
              <a:spcBef>
                <a:spcPts val="0"/>
              </a:spcBef>
              <a:buNone/>
              <a:defRPr sz="2300" b="0" i="0">
                <a:solidFill>
                  <a:schemeClr val="tx1"/>
                </a:solidFill>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4294159" y="1483775"/>
            <a:ext cx="3562350" cy="3890449"/>
          </a:xfrm>
        </p:spPr>
        <p:txBody>
          <a:bodyPr anchor="ctr"/>
          <a:lstStyle>
            <a:lvl1pPr marL="0" indent="0">
              <a:spcBef>
                <a:spcPts val="0"/>
              </a:spcBef>
              <a:buNone/>
              <a:defRPr sz="2300" b="0" i="0">
                <a:solidFill>
                  <a:schemeClr val="bg1"/>
                </a:solidFill>
                <a:latin typeface="Georgia" panose="02040502050405020303" pitchFamily="18" charset="0"/>
              </a:defRPr>
            </a:lvl1pPr>
            <a:lvl2pPr marL="457200" indent="0">
              <a:buNone/>
              <a:defRPr sz="2300" b="0" i="0">
                <a:solidFill>
                  <a:schemeClr val="bg1"/>
                </a:solidFill>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8123210" y="-1"/>
            <a:ext cx="4122769" cy="6858000"/>
          </a:xfrm>
        </p:spPr>
        <p:txBody>
          <a:bodyPr/>
          <a:lstStyle/>
          <a:p>
            <a:endParaRPr lang="fi-FI" noProof="0"/>
          </a:p>
        </p:txBody>
      </p:sp>
    </p:spTree>
    <p:extLst>
      <p:ext uri="{BB962C8B-B14F-4D97-AF65-F5344CB8AC3E}">
        <p14:creationId xmlns:p14="http://schemas.microsoft.com/office/powerpoint/2010/main" val="128869489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KAHTIAJAKO VÄRI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842C13-CE2E-A64A-9716-170794CB4172}"/>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7650466E-BA06-BF44-A0C7-DD2604FD37F8}"/>
              </a:ext>
            </a:extLst>
          </p:cNvPr>
          <p:cNvSpPr/>
          <p:nvPr userDrawn="1"/>
        </p:nvSpPr>
        <p:spPr>
          <a:xfrm>
            <a:off x="6096000" y="0"/>
            <a:ext cx="609600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3" name="Text Placeholder 2">
            <a:extLst>
              <a:ext uri="{FF2B5EF4-FFF2-40B4-BE49-F238E27FC236}">
                <a16:creationId xmlns:a16="http://schemas.microsoft.com/office/drawing/2014/main" id="{7C170BD7-4792-AB4E-BA25-33FFD4081082}"/>
              </a:ext>
            </a:extLst>
          </p:cNvPr>
          <p:cNvSpPr>
            <a:spLocks noGrp="1"/>
          </p:cNvSpPr>
          <p:nvPr>
            <p:ph type="body" idx="10"/>
          </p:nvPr>
        </p:nvSpPr>
        <p:spPr>
          <a:xfrm>
            <a:off x="266701" y="1483775"/>
            <a:ext cx="5562596" cy="3890449"/>
          </a:xfrm>
        </p:spPr>
        <p:txBody>
          <a:bodyPr anchor="ctr"/>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6362701" y="1483775"/>
            <a:ext cx="5562598" cy="3890449"/>
          </a:xfrm>
        </p:spPr>
        <p:txBody>
          <a:bodyPr anchor="ctr"/>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Tree>
    <p:extLst>
      <p:ext uri="{BB962C8B-B14F-4D97-AF65-F5344CB8AC3E}">
        <p14:creationId xmlns:p14="http://schemas.microsoft.com/office/powerpoint/2010/main" val="107538506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KAHTIAJAKO KÄYTTÖESIMERKKI">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650466E-BA06-BF44-A0C7-DD2604FD37F8}"/>
              </a:ext>
            </a:extLst>
          </p:cNvPr>
          <p:cNvSpPr/>
          <p:nvPr userDrawn="1"/>
        </p:nvSpPr>
        <p:spPr>
          <a:xfrm>
            <a:off x="-41334" y="0"/>
            <a:ext cx="613733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218104" y="1483775"/>
            <a:ext cx="5562764" cy="3890449"/>
          </a:xfrm>
        </p:spPr>
        <p:txBody>
          <a:bodyPr anchor="ctr"/>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6108646" y="-1"/>
            <a:ext cx="6137334" cy="6858000"/>
          </a:xfrm>
        </p:spPr>
        <p:txBody>
          <a:bodyPr/>
          <a:lstStyle/>
          <a:p>
            <a:endParaRPr lang="fi-FI" noProof="0"/>
          </a:p>
        </p:txBody>
      </p:sp>
    </p:spTree>
    <p:extLst>
      <p:ext uri="{BB962C8B-B14F-4D97-AF65-F5344CB8AC3E}">
        <p14:creationId xmlns:p14="http://schemas.microsoft.com/office/powerpoint/2010/main" val="372081166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KAHTIAJAKO KÄYTTÖESIMERKKI 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650466E-BA06-BF44-A0C7-DD2604FD37F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6314104" y="1483776"/>
            <a:ext cx="5562764" cy="3395608"/>
          </a:xfrm>
        </p:spPr>
        <p:txBody>
          <a:bodyPr anchor="ctr"/>
          <a:lstStyle>
            <a:lvl1pPr marL="0" indent="0">
              <a:spcBef>
                <a:spcPts val="0"/>
              </a:spcBef>
              <a:buNone/>
              <a:defRPr sz="2300" b="0" i="0">
                <a:latin typeface="Georgia" panose="02040502050405020303" pitchFamily="18" charset="0"/>
              </a:defRPr>
            </a:lvl1pPr>
            <a:lvl2pPr marL="457200" indent="0">
              <a:buNone/>
              <a:defRPr sz="23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0" y="-1"/>
            <a:ext cx="6054666" cy="6858000"/>
          </a:xfrm>
        </p:spPr>
        <p:txBody>
          <a:bodyPr/>
          <a:lstStyle/>
          <a:p>
            <a:endParaRPr lang="fi-FI" noProof="0"/>
          </a:p>
        </p:txBody>
      </p:sp>
      <p:pic>
        <p:nvPicPr>
          <p:cNvPr id="5" name="Picture 4" descr="Logo&#10;&#10;Description automatically generated with medium confidence">
            <a:extLst>
              <a:ext uri="{FF2B5EF4-FFF2-40B4-BE49-F238E27FC236}">
                <a16:creationId xmlns:a16="http://schemas.microsoft.com/office/drawing/2014/main" id="{AB518D5C-77B1-D94E-AB1E-CA9DE01788E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7" name="Text Placeholder 2">
            <a:extLst>
              <a:ext uri="{FF2B5EF4-FFF2-40B4-BE49-F238E27FC236}">
                <a16:creationId xmlns:a16="http://schemas.microsoft.com/office/drawing/2014/main" id="{7646917A-06E7-C040-BBCF-18F90E5BBD04}"/>
              </a:ext>
            </a:extLst>
          </p:cNvPr>
          <p:cNvSpPr>
            <a:spLocks noGrp="1"/>
          </p:cNvSpPr>
          <p:nvPr>
            <p:ph type="body" idx="16"/>
          </p:nvPr>
        </p:nvSpPr>
        <p:spPr>
          <a:xfrm>
            <a:off x="6314104" y="5063883"/>
            <a:ext cx="5562764" cy="790817"/>
          </a:xfrm>
        </p:spPr>
        <p:txBody>
          <a:bodyPr anchor="t"/>
          <a:lstStyle>
            <a:lvl1pPr marL="0" indent="0">
              <a:buNone/>
              <a:defRPr sz="1500" b="1" i="0">
                <a:latin typeface="Georgia" panose="02040502050405020303" pitchFamily="18" charset="0"/>
                <a:cs typeface="Arial" panose="020B0604020202020204" pitchFamily="34" charset="0"/>
              </a:defRPr>
            </a:lvl1pPr>
            <a:lvl2pPr marL="457200" indent="0">
              <a:buNone/>
              <a:defRPr sz="15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Tree>
    <p:extLst>
      <p:ext uri="{BB962C8B-B14F-4D97-AF65-F5344CB8AC3E}">
        <p14:creationId xmlns:p14="http://schemas.microsoft.com/office/powerpoint/2010/main" val="384303268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KOKOKUV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B4A7CF-52A9-2744-A095-A908B8D40A61}"/>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7" name="Picture Placeholder 6">
            <a:extLst>
              <a:ext uri="{FF2B5EF4-FFF2-40B4-BE49-F238E27FC236}">
                <a16:creationId xmlns:a16="http://schemas.microsoft.com/office/drawing/2014/main" id="{64347C94-D7F6-5149-B2B6-878580DA36DA}"/>
              </a:ext>
            </a:extLst>
          </p:cNvPr>
          <p:cNvSpPr>
            <a:spLocks noGrp="1"/>
          </p:cNvSpPr>
          <p:nvPr>
            <p:ph type="pic" sz="quarter" idx="10"/>
          </p:nvPr>
        </p:nvSpPr>
        <p:spPr>
          <a:xfrm>
            <a:off x="0" y="0"/>
            <a:ext cx="12192000" cy="6858000"/>
          </a:xfrm>
        </p:spPr>
        <p:txBody>
          <a:bodyPr/>
          <a:lstStyle/>
          <a:p>
            <a:endParaRPr lang="fi-FI"/>
          </a:p>
        </p:txBody>
      </p:sp>
    </p:spTree>
    <p:extLst>
      <p:ext uri="{BB962C8B-B14F-4D97-AF65-F5344CB8AC3E}">
        <p14:creationId xmlns:p14="http://schemas.microsoft.com/office/powerpoint/2010/main" val="182033500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KUVA KUVATEKSTILLÄ">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92CC56C-5124-B44F-BB14-8E822851C084}"/>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pic>
        <p:nvPicPr>
          <p:cNvPr id="6" name="Picture 5" descr="Logo&#10;&#10;Description automatically generated with medium confidence">
            <a:extLst>
              <a:ext uri="{FF2B5EF4-FFF2-40B4-BE49-F238E27FC236}">
                <a16:creationId xmlns:a16="http://schemas.microsoft.com/office/drawing/2014/main" id="{013F86D0-C9C4-FD45-85DA-BF8212D2826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9" name="Text Placeholder 7">
            <a:extLst>
              <a:ext uri="{FF2B5EF4-FFF2-40B4-BE49-F238E27FC236}">
                <a16:creationId xmlns:a16="http://schemas.microsoft.com/office/drawing/2014/main" id="{4618DDC4-4CB8-9F41-A4F3-94272928F707}"/>
              </a:ext>
            </a:extLst>
          </p:cNvPr>
          <p:cNvSpPr>
            <a:spLocks noGrp="1"/>
          </p:cNvSpPr>
          <p:nvPr>
            <p:ph type="body" sz="quarter" idx="13"/>
          </p:nvPr>
        </p:nvSpPr>
        <p:spPr>
          <a:xfrm>
            <a:off x="365503" y="6129789"/>
            <a:ext cx="9863378" cy="543711"/>
          </a:xfrm>
        </p:spPr>
        <p:txBody>
          <a:bodyPr/>
          <a:lstStyle>
            <a:lvl1pPr>
              <a:spcBef>
                <a:spcPts val="0"/>
              </a:spcBef>
              <a:buNone/>
              <a:defRPr sz="1800" b="0" i="0">
                <a:solidFill>
                  <a:schemeClr val="accent1"/>
                </a:solidFill>
                <a:latin typeface="Georgia" panose="02040502050405020303" pitchFamily="18" charset="0"/>
                <a:cs typeface="Arial" panose="020B0604020202020204" pitchFamily="34" charset="0"/>
              </a:defRPr>
            </a:lvl1pPr>
            <a:lvl2pPr>
              <a:buNone/>
              <a:defRPr sz="1800" b="0" i="0">
                <a:latin typeface="Georgia" panose="02040502050405020303" pitchFamily="18" charset="0"/>
              </a:defRPr>
            </a:lvl2pPr>
            <a:lvl3pPr>
              <a:buNone/>
              <a:defRPr/>
            </a:lvl3pPr>
            <a:lvl4pPr>
              <a:buNone/>
              <a:defRPr/>
            </a:lvl4pPr>
            <a:lvl5pPr>
              <a:buNone/>
              <a:defRPr/>
            </a:lvl5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1" name="Picture Placeholder 9">
            <a:extLst>
              <a:ext uri="{FF2B5EF4-FFF2-40B4-BE49-F238E27FC236}">
                <a16:creationId xmlns:a16="http://schemas.microsoft.com/office/drawing/2014/main" id="{E15EFB3B-362E-B54E-8F33-0414F89DD39D}"/>
              </a:ext>
            </a:extLst>
          </p:cNvPr>
          <p:cNvSpPr>
            <a:spLocks noGrp="1"/>
          </p:cNvSpPr>
          <p:nvPr>
            <p:ph type="pic" sz="quarter" idx="14"/>
          </p:nvPr>
        </p:nvSpPr>
        <p:spPr>
          <a:xfrm>
            <a:off x="0" y="0"/>
            <a:ext cx="12192000" cy="5919788"/>
          </a:xfrm>
        </p:spPr>
        <p:txBody>
          <a:bodyPr/>
          <a:lstStyle/>
          <a:p>
            <a:endParaRPr lang="fi-FI"/>
          </a:p>
        </p:txBody>
      </p:sp>
    </p:spTree>
    <p:extLst>
      <p:ext uri="{BB962C8B-B14F-4D97-AF65-F5344CB8AC3E}">
        <p14:creationId xmlns:p14="http://schemas.microsoft.com/office/powerpoint/2010/main" val="30366987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KAKSI KUVAA KUVATEKSTILLÄ">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15B939-FDDC-D043-B727-03F8A4AE38F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pic>
        <p:nvPicPr>
          <p:cNvPr id="6" name="Picture 5" descr="Logo&#10;&#10;Description automatically generated with medium confidence">
            <a:extLst>
              <a:ext uri="{FF2B5EF4-FFF2-40B4-BE49-F238E27FC236}">
                <a16:creationId xmlns:a16="http://schemas.microsoft.com/office/drawing/2014/main" id="{013F86D0-C9C4-FD45-85DA-BF8212D2826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9" name="Text Placeholder 7">
            <a:extLst>
              <a:ext uri="{FF2B5EF4-FFF2-40B4-BE49-F238E27FC236}">
                <a16:creationId xmlns:a16="http://schemas.microsoft.com/office/drawing/2014/main" id="{4618DDC4-4CB8-9F41-A4F3-94272928F707}"/>
              </a:ext>
            </a:extLst>
          </p:cNvPr>
          <p:cNvSpPr>
            <a:spLocks noGrp="1"/>
          </p:cNvSpPr>
          <p:nvPr>
            <p:ph type="body" sz="quarter" idx="13"/>
          </p:nvPr>
        </p:nvSpPr>
        <p:spPr>
          <a:xfrm>
            <a:off x="365503" y="6129789"/>
            <a:ext cx="9863378" cy="543711"/>
          </a:xfrm>
        </p:spPr>
        <p:txBody>
          <a:bodyPr/>
          <a:lstStyle>
            <a:lvl1pPr>
              <a:spcBef>
                <a:spcPts val="0"/>
              </a:spcBef>
              <a:buNone/>
              <a:defRPr sz="1800" b="0" i="0">
                <a:solidFill>
                  <a:schemeClr val="accent1"/>
                </a:solidFill>
                <a:latin typeface="Georgia" panose="02040502050405020303" pitchFamily="18" charset="0"/>
                <a:cs typeface="Arial" panose="020B0604020202020204" pitchFamily="34" charset="0"/>
              </a:defRPr>
            </a:lvl1pPr>
            <a:lvl2pPr>
              <a:buNone/>
              <a:defRPr sz="1800" b="0" i="0">
                <a:latin typeface="Georgia" panose="02040502050405020303" pitchFamily="18" charset="0"/>
              </a:defRPr>
            </a:lvl2pPr>
            <a:lvl3pPr>
              <a:buNone/>
              <a:defRPr/>
            </a:lvl3pPr>
            <a:lvl4pPr>
              <a:buNone/>
              <a:defRPr/>
            </a:lvl4pPr>
            <a:lvl5pPr>
              <a:buNone/>
              <a:defRPr/>
            </a:lvl5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1" name="Picture Placeholder 9">
            <a:extLst>
              <a:ext uri="{FF2B5EF4-FFF2-40B4-BE49-F238E27FC236}">
                <a16:creationId xmlns:a16="http://schemas.microsoft.com/office/drawing/2014/main" id="{E15EFB3B-362E-B54E-8F33-0414F89DD39D}"/>
              </a:ext>
            </a:extLst>
          </p:cNvPr>
          <p:cNvSpPr>
            <a:spLocks noGrp="1"/>
          </p:cNvSpPr>
          <p:nvPr>
            <p:ph type="pic" sz="quarter" idx="14"/>
          </p:nvPr>
        </p:nvSpPr>
        <p:spPr>
          <a:xfrm>
            <a:off x="0" y="0"/>
            <a:ext cx="5951095" cy="5919788"/>
          </a:xfrm>
        </p:spPr>
        <p:txBody>
          <a:bodyPr/>
          <a:lstStyle/>
          <a:p>
            <a:endParaRPr lang="fi-FI"/>
          </a:p>
        </p:txBody>
      </p:sp>
      <p:sp>
        <p:nvSpPr>
          <p:cNvPr id="7" name="Picture Placeholder 9">
            <a:extLst>
              <a:ext uri="{FF2B5EF4-FFF2-40B4-BE49-F238E27FC236}">
                <a16:creationId xmlns:a16="http://schemas.microsoft.com/office/drawing/2014/main" id="{3688C02F-996C-014B-A63A-A5E9141B60C5}"/>
              </a:ext>
            </a:extLst>
          </p:cNvPr>
          <p:cNvSpPr>
            <a:spLocks noGrp="1"/>
          </p:cNvSpPr>
          <p:nvPr>
            <p:ph type="pic" sz="quarter" idx="15"/>
          </p:nvPr>
        </p:nvSpPr>
        <p:spPr>
          <a:xfrm>
            <a:off x="6086006" y="0"/>
            <a:ext cx="6096000" cy="5919788"/>
          </a:xfrm>
        </p:spPr>
        <p:txBody>
          <a:bodyPr/>
          <a:lstStyle/>
          <a:p>
            <a:endParaRPr lang="fi-FI"/>
          </a:p>
        </p:txBody>
      </p:sp>
    </p:spTree>
    <p:extLst>
      <p:ext uri="{BB962C8B-B14F-4D97-AF65-F5344CB8AC3E}">
        <p14:creationId xmlns:p14="http://schemas.microsoft.com/office/powerpoint/2010/main" val="140488422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LAINAUS 2">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27ACA1C-0C0D-034E-8DD7-F83206FDF18A}"/>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984354" y="1483776"/>
            <a:ext cx="10223292" cy="3395608"/>
          </a:xfrm>
        </p:spPr>
        <p:txBody>
          <a:bodyPr anchor="ctr"/>
          <a:lstStyle>
            <a:lvl1pPr marL="0" indent="0">
              <a:spcBef>
                <a:spcPts val="0"/>
              </a:spcBef>
              <a:buNone/>
              <a:defRPr sz="3200" b="0" i="1">
                <a:solidFill>
                  <a:schemeClr val="bg1"/>
                </a:solidFill>
                <a:latin typeface="Georgia" panose="02040502050405020303" pitchFamily="18" charset="0"/>
              </a:defRPr>
            </a:lvl1pPr>
            <a:lvl2pPr marL="457200" indent="0">
              <a:buNone/>
              <a:defRPr sz="3200" b="0" i="1">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7" name="Text Placeholder 2">
            <a:extLst>
              <a:ext uri="{FF2B5EF4-FFF2-40B4-BE49-F238E27FC236}">
                <a16:creationId xmlns:a16="http://schemas.microsoft.com/office/drawing/2014/main" id="{7646917A-06E7-C040-BBCF-18F90E5BBD04}"/>
              </a:ext>
            </a:extLst>
          </p:cNvPr>
          <p:cNvSpPr>
            <a:spLocks noGrp="1"/>
          </p:cNvSpPr>
          <p:nvPr>
            <p:ph type="body" idx="16"/>
          </p:nvPr>
        </p:nvSpPr>
        <p:spPr>
          <a:xfrm>
            <a:off x="7823114" y="5346074"/>
            <a:ext cx="3384532" cy="1009756"/>
          </a:xfrm>
        </p:spPr>
        <p:txBody>
          <a:bodyPr anchor="t"/>
          <a:lstStyle>
            <a:lvl1pPr marL="0" indent="0">
              <a:buNone/>
              <a:defRPr sz="1500" b="1" i="0">
                <a:solidFill>
                  <a:schemeClr val="bg1"/>
                </a:solidFill>
                <a:latin typeface="Georgia" panose="02040502050405020303" pitchFamily="18" charset="0"/>
                <a:cs typeface="Arial" panose="020B0604020202020204" pitchFamily="34" charset="0"/>
              </a:defRPr>
            </a:lvl1pPr>
            <a:lvl2pPr marL="457200" indent="0">
              <a:buNone/>
              <a:defRPr sz="15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a:p>
            <a:pPr lvl="1"/>
            <a:endParaRPr lang="en-GB"/>
          </a:p>
        </p:txBody>
      </p:sp>
    </p:spTree>
    <p:extLst>
      <p:ext uri="{BB962C8B-B14F-4D97-AF65-F5344CB8AC3E}">
        <p14:creationId xmlns:p14="http://schemas.microsoft.com/office/powerpoint/2010/main" val="24290234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LAINAUS BRÄNDIKUVALLA">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2C869AD-BD96-C14A-AEB2-942F637BC6E2}"/>
              </a:ext>
            </a:extLst>
          </p:cNvPr>
          <p:cNvSpPr>
            <a:spLocks noGrp="1"/>
          </p:cNvSpPr>
          <p:nvPr>
            <p:ph type="pic" sz="quarter" idx="17"/>
          </p:nvPr>
        </p:nvSpPr>
        <p:spPr>
          <a:xfrm>
            <a:off x="0" y="0"/>
            <a:ext cx="12192000" cy="6858000"/>
          </a:xfrm>
        </p:spPr>
        <p:txBody>
          <a:bodyPr/>
          <a:lstStyle/>
          <a:p>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984354" y="1483776"/>
            <a:ext cx="10223292" cy="3395608"/>
          </a:xfrm>
        </p:spPr>
        <p:txBody>
          <a:bodyPr anchor="ctr"/>
          <a:lstStyle>
            <a:lvl1pPr marL="0" indent="0">
              <a:spcBef>
                <a:spcPts val="0"/>
              </a:spcBef>
              <a:buNone/>
              <a:defRPr sz="3200" b="0" i="1">
                <a:solidFill>
                  <a:schemeClr val="accent1"/>
                </a:solidFill>
                <a:latin typeface="Georgia" panose="02040502050405020303" pitchFamily="18" charset="0"/>
              </a:defRPr>
            </a:lvl1pPr>
            <a:lvl2pPr marL="457200" indent="0">
              <a:buNone/>
              <a:defRPr sz="3200" b="0" i="1">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7" name="Text Placeholder 2">
            <a:extLst>
              <a:ext uri="{FF2B5EF4-FFF2-40B4-BE49-F238E27FC236}">
                <a16:creationId xmlns:a16="http://schemas.microsoft.com/office/drawing/2014/main" id="{7646917A-06E7-C040-BBCF-18F90E5BBD04}"/>
              </a:ext>
            </a:extLst>
          </p:cNvPr>
          <p:cNvSpPr>
            <a:spLocks noGrp="1"/>
          </p:cNvSpPr>
          <p:nvPr>
            <p:ph type="body" idx="16"/>
          </p:nvPr>
        </p:nvSpPr>
        <p:spPr>
          <a:xfrm>
            <a:off x="7823114" y="5346074"/>
            <a:ext cx="3384532" cy="1009756"/>
          </a:xfrm>
        </p:spPr>
        <p:txBody>
          <a:bodyPr anchor="t"/>
          <a:lstStyle>
            <a:lvl1pPr marL="0" indent="0">
              <a:buNone/>
              <a:defRPr sz="1500" b="1" i="0">
                <a:solidFill>
                  <a:schemeClr val="accent1"/>
                </a:solidFill>
                <a:latin typeface="Georgia" panose="02040502050405020303" pitchFamily="18" charset="0"/>
                <a:cs typeface="Arial" panose="020B0604020202020204" pitchFamily="34" charset="0"/>
              </a:defRPr>
            </a:lvl1pPr>
            <a:lvl2pPr marL="457200" indent="0">
              <a:buNone/>
              <a:defRPr sz="1500" b="0" i="0">
                <a:latin typeface="Georgia" panose="02040502050405020303" pitchFamily="18"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Tree>
    <p:extLst>
      <p:ext uri="{BB962C8B-B14F-4D97-AF65-F5344CB8AC3E}">
        <p14:creationId xmlns:p14="http://schemas.microsoft.com/office/powerpoint/2010/main" val="324336619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VÄLILEHTI OTSIKKO 1">
    <p:bg>
      <p:bgPr>
        <a:solidFill>
          <a:srgbClr val="BEA99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8E7B409-AC43-514B-A8E4-5299EA481269}"/>
              </a:ext>
            </a:extLst>
          </p:cNvPr>
          <p:cNvSpPr/>
          <p:nvPr userDrawn="1"/>
        </p:nvSpPr>
        <p:spPr>
          <a:xfrm>
            <a:off x="0" y="0"/>
            <a:ext cx="12192000" cy="6858000"/>
          </a:xfrm>
          <a:prstGeom prst="rect">
            <a:avLst/>
          </a:prstGeom>
          <a:solidFill>
            <a:srgbClr val="BEA9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2" name="Title 1">
            <a:extLst>
              <a:ext uri="{FF2B5EF4-FFF2-40B4-BE49-F238E27FC236}">
                <a16:creationId xmlns:a16="http://schemas.microsoft.com/office/drawing/2014/main" id="{904C8940-CA53-B241-B3C6-97DCD388C690}"/>
              </a:ext>
            </a:extLst>
          </p:cNvPr>
          <p:cNvSpPr>
            <a:spLocks noGrp="1"/>
          </p:cNvSpPr>
          <p:nvPr>
            <p:ph type="ctrTitle"/>
          </p:nvPr>
        </p:nvSpPr>
        <p:spPr>
          <a:xfrm>
            <a:off x="1524000" y="2088404"/>
            <a:ext cx="9144000" cy="2681191"/>
          </a:xfrm>
          <a:prstGeom prst="rect">
            <a:avLst/>
          </a:prstGeom>
        </p:spPr>
        <p:txBody>
          <a:bodyPr anchor="ctr"/>
          <a:lstStyle>
            <a:lvl1pPr algn="l">
              <a:lnSpc>
                <a:spcPct val="100000"/>
              </a:lnSpc>
              <a:defRPr sz="6600">
                <a:solidFill>
                  <a:schemeClr val="bg1"/>
                </a:solidFill>
              </a:defRPr>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spTree>
    <p:extLst>
      <p:ext uri="{BB962C8B-B14F-4D97-AF65-F5344CB8AC3E}">
        <p14:creationId xmlns:p14="http://schemas.microsoft.com/office/powerpoint/2010/main" val="62861728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VÄLILEHTI OTSIKKO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1AA8F9-A1F0-F148-9941-A3CB0FBABEEF}"/>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2" name="Title 1">
            <a:extLst>
              <a:ext uri="{FF2B5EF4-FFF2-40B4-BE49-F238E27FC236}">
                <a16:creationId xmlns:a16="http://schemas.microsoft.com/office/drawing/2014/main" id="{904C8940-CA53-B241-B3C6-97DCD388C690}"/>
              </a:ext>
            </a:extLst>
          </p:cNvPr>
          <p:cNvSpPr>
            <a:spLocks noGrp="1"/>
          </p:cNvSpPr>
          <p:nvPr>
            <p:ph type="ctrTitle"/>
          </p:nvPr>
        </p:nvSpPr>
        <p:spPr>
          <a:xfrm>
            <a:off x="1524000" y="2088404"/>
            <a:ext cx="9144000" cy="2681191"/>
          </a:xfrm>
          <a:prstGeom prst="rect">
            <a:avLst/>
          </a:prstGeom>
        </p:spPr>
        <p:txBody>
          <a:bodyPr anchor="ctr"/>
          <a:lstStyle>
            <a:lvl1pPr algn="l">
              <a:lnSpc>
                <a:spcPct val="100000"/>
              </a:lnSpc>
              <a:defRPr sz="6600">
                <a:solidFill>
                  <a:schemeClr val="bg1"/>
                </a:solidFill>
              </a:defRPr>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spTree>
    <p:extLst>
      <p:ext uri="{BB962C8B-B14F-4D97-AF65-F5344CB8AC3E}">
        <p14:creationId xmlns:p14="http://schemas.microsoft.com/office/powerpoint/2010/main" val="1252638652"/>
      </p:ext>
    </p:extLst>
  </p:cSld>
  <p:clrMapOvr>
    <a:overrideClrMapping bg1="lt1" tx1="dk1" bg2="lt2" tx2="dk2" accent1="accent1" accent2="accent2" accent3="accent3" accent4="accent4" accent5="accent5" accent6="accent6" hlink="hlink" folHlink="folHlink"/>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LISTA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090E76-AB31-4B40-9E6F-0CB05B0EAC7E}"/>
              </a:ext>
            </a:extLst>
          </p:cNvPr>
          <p:cNvSpPr/>
          <p:nvPr userDrawn="1"/>
        </p:nvSpPr>
        <p:spPr>
          <a:xfrm>
            <a:off x="0" y="0"/>
            <a:ext cx="12192000" cy="592035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1379095"/>
            <a:ext cx="10515600" cy="575522"/>
          </a:xfrm>
          <a:prstGeom prst="rect">
            <a:avLst/>
          </a:prstGeom>
        </p:spPr>
        <p:txBody>
          <a:bodyPr/>
          <a:lstStyle>
            <a:lvl1pPr>
              <a:defRPr sz="3000">
                <a:solidFill>
                  <a:schemeClr val="bg1"/>
                </a:solidFill>
              </a:defRPr>
            </a:lvl1pPr>
          </a:lstStyle>
          <a:p>
            <a:r>
              <a:rPr lang="fi-FI" noProof="0" err="1"/>
              <a:t>Click</a:t>
            </a:r>
            <a:r>
              <a:rPr lang="fi-FI" noProof="0"/>
              <a:t> to </a:t>
            </a:r>
            <a:r>
              <a:rPr lang="fi-FI" noProof="0" err="1"/>
              <a:t>edit</a:t>
            </a:r>
            <a:r>
              <a:rPr lang="fi-FI" noProof="0"/>
              <a:t> Master </a:t>
            </a:r>
            <a:r>
              <a:rPr lang="fi-FI" noProof="0" err="1"/>
              <a:t>title</a:t>
            </a:r>
            <a:r>
              <a:rPr lang="fi-FI" noProof="0"/>
              <a:t> </a:t>
            </a:r>
            <a:r>
              <a:rPr lang="fi-FI" noProof="0" err="1"/>
              <a:t>style</a:t>
            </a:r>
            <a:endParaRPr lang="fi-FI" noProof="0"/>
          </a:p>
        </p:txBody>
      </p:sp>
      <p:pic>
        <p:nvPicPr>
          <p:cNvPr id="6" name="Picture 5" descr="Logo&#10;&#10;Description automatically generated with medium confidence">
            <a:extLst>
              <a:ext uri="{FF2B5EF4-FFF2-40B4-BE49-F238E27FC236}">
                <a16:creationId xmlns:a16="http://schemas.microsoft.com/office/drawing/2014/main" id="{013F86D0-C9C4-FD45-85DA-BF8212D2826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9" name="Text Placeholder 2">
            <a:extLst>
              <a:ext uri="{FF2B5EF4-FFF2-40B4-BE49-F238E27FC236}">
                <a16:creationId xmlns:a16="http://schemas.microsoft.com/office/drawing/2014/main" id="{5771F2C8-4C72-9543-8994-0E84699E66F4}"/>
              </a:ext>
            </a:extLst>
          </p:cNvPr>
          <p:cNvSpPr>
            <a:spLocks noGrp="1"/>
          </p:cNvSpPr>
          <p:nvPr>
            <p:ph type="body" idx="11"/>
          </p:nvPr>
        </p:nvSpPr>
        <p:spPr>
          <a:xfrm>
            <a:off x="838199" y="2004918"/>
            <a:ext cx="10515599" cy="3411358"/>
          </a:xfrm>
        </p:spPr>
        <p:txBody>
          <a:bodyPr anchor="t"/>
          <a:lstStyle>
            <a:lvl1pPr marL="0" indent="0">
              <a:spcBef>
                <a:spcPts val="0"/>
              </a:spcBef>
              <a:buNone/>
              <a:defRPr sz="3000" b="1" i="0">
                <a:solidFill>
                  <a:schemeClr val="bg1"/>
                </a:solidFill>
                <a:latin typeface="Arial" panose="020B0604020202020204" pitchFamily="34" charset="0"/>
                <a:cs typeface="Arial" panose="020B0604020202020204" pitchFamily="34" charset="0"/>
              </a:defRPr>
            </a:lvl1pPr>
            <a:lvl2pPr marL="457200" indent="0">
              <a:buNone/>
              <a:defRPr sz="3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Tree>
    <p:extLst>
      <p:ext uri="{BB962C8B-B14F-4D97-AF65-F5344CB8AC3E}">
        <p14:creationId xmlns:p14="http://schemas.microsoft.com/office/powerpoint/2010/main" val="159923781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VIITTEE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090E76-AB31-4B40-9E6F-0CB05B0EAC7E}"/>
              </a:ext>
            </a:extLst>
          </p:cNvPr>
          <p:cNvSpPr/>
          <p:nvPr userDrawn="1"/>
        </p:nvSpPr>
        <p:spPr>
          <a:xfrm>
            <a:off x="0" y="0"/>
            <a:ext cx="12192000" cy="5920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DE6BC4B7-37CD-E244-A476-3A80A647D793}"/>
              </a:ext>
            </a:extLst>
          </p:cNvPr>
          <p:cNvSpPr>
            <a:spLocks noGrp="1"/>
          </p:cNvSpPr>
          <p:nvPr>
            <p:ph type="title"/>
          </p:nvPr>
        </p:nvSpPr>
        <p:spPr>
          <a:xfrm>
            <a:off x="838200" y="1379095"/>
            <a:ext cx="10515600" cy="575522"/>
          </a:xfrm>
          <a:prstGeom prst="rect">
            <a:avLst/>
          </a:prstGeom>
        </p:spPr>
        <p:txBody>
          <a:bodyPr/>
          <a:lstStyle>
            <a:lvl1pPr>
              <a:defRPr sz="3000">
                <a:solidFill>
                  <a:schemeClr val="tx1"/>
                </a:solidFill>
              </a:defRPr>
            </a:lvl1pPr>
          </a:lstStyle>
          <a:p>
            <a:r>
              <a:rPr lang="fi-FI" noProof="0"/>
              <a:t>Click to edit Master title style</a:t>
            </a:r>
          </a:p>
        </p:txBody>
      </p:sp>
      <p:pic>
        <p:nvPicPr>
          <p:cNvPr id="6" name="Picture 5" descr="Logo&#10;&#10;Description automatically generated with medium confidence">
            <a:extLst>
              <a:ext uri="{FF2B5EF4-FFF2-40B4-BE49-F238E27FC236}">
                <a16:creationId xmlns:a16="http://schemas.microsoft.com/office/drawing/2014/main" id="{013F86D0-C9C4-FD45-85DA-BF8212D2826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10" name="Text Placeholder 2">
            <a:extLst>
              <a:ext uri="{FF2B5EF4-FFF2-40B4-BE49-F238E27FC236}">
                <a16:creationId xmlns:a16="http://schemas.microsoft.com/office/drawing/2014/main" id="{139FDE1E-3511-2C4E-BFC7-4C76B43B31DA}"/>
              </a:ext>
            </a:extLst>
          </p:cNvPr>
          <p:cNvSpPr>
            <a:spLocks noGrp="1"/>
          </p:cNvSpPr>
          <p:nvPr>
            <p:ph type="body" idx="11"/>
          </p:nvPr>
        </p:nvSpPr>
        <p:spPr>
          <a:xfrm>
            <a:off x="838199" y="2004918"/>
            <a:ext cx="5130115" cy="3318690"/>
          </a:xfrm>
        </p:spPr>
        <p:txBody>
          <a:bodyPr anchor="t"/>
          <a:lstStyle>
            <a:lvl1pPr marL="0" indent="0">
              <a:spcBef>
                <a:spcPts val="0"/>
              </a:spcBef>
              <a:buNone/>
              <a:defRPr sz="1600" b="1" i="0">
                <a:solidFill>
                  <a:schemeClr val="tx1"/>
                </a:solidFill>
                <a:latin typeface="Arial" panose="020B0604020202020204" pitchFamily="34" charset="0"/>
                <a:cs typeface="Arial" panose="020B0604020202020204" pitchFamily="34" charset="0"/>
              </a:defRPr>
            </a:lvl1pPr>
            <a:lvl2pPr marL="457200" indent="0">
              <a:buNone/>
              <a:defRPr sz="16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
        <p:nvSpPr>
          <p:cNvPr id="11" name="Text Placeholder 2">
            <a:extLst>
              <a:ext uri="{FF2B5EF4-FFF2-40B4-BE49-F238E27FC236}">
                <a16:creationId xmlns:a16="http://schemas.microsoft.com/office/drawing/2014/main" id="{FB674FD2-0BD4-BF49-9017-115079CE1EAB}"/>
              </a:ext>
            </a:extLst>
          </p:cNvPr>
          <p:cNvSpPr>
            <a:spLocks noGrp="1"/>
          </p:cNvSpPr>
          <p:nvPr>
            <p:ph type="body" idx="12"/>
          </p:nvPr>
        </p:nvSpPr>
        <p:spPr>
          <a:xfrm>
            <a:off x="6225745" y="2004918"/>
            <a:ext cx="5130115" cy="3318690"/>
          </a:xfrm>
        </p:spPr>
        <p:txBody>
          <a:bodyPr anchor="t"/>
          <a:lstStyle>
            <a:lvl1pPr marL="0" indent="0">
              <a:spcBef>
                <a:spcPts val="0"/>
              </a:spcBef>
              <a:buNone/>
              <a:defRPr sz="1600" b="1" i="0">
                <a:solidFill>
                  <a:schemeClr val="tx1"/>
                </a:solidFill>
                <a:latin typeface="Arial" panose="020B0604020202020204" pitchFamily="34" charset="0"/>
                <a:cs typeface="Arial" panose="020B0604020202020204" pitchFamily="34" charset="0"/>
              </a:defRPr>
            </a:lvl1pPr>
            <a:lvl2pPr marL="457200" indent="0">
              <a:buNone/>
              <a:defRPr sz="16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endParaRPr lang="fi-FI" noProof="0"/>
          </a:p>
        </p:txBody>
      </p:sp>
    </p:spTree>
    <p:extLst>
      <p:ext uri="{BB962C8B-B14F-4D97-AF65-F5344CB8AC3E}">
        <p14:creationId xmlns:p14="http://schemas.microsoft.com/office/powerpoint/2010/main" val="123271070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BRÄNDILOPETU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9DCB8AE-9890-DE43-B3F1-9FA29E70D77E}"/>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8409482" y="1483776"/>
            <a:ext cx="3467386" cy="3395608"/>
          </a:xfrm>
        </p:spPr>
        <p:txBody>
          <a:bodyPr anchor="ctr"/>
          <a:lstStyle>
            <a:lvl1pPr marL="0" indent="0" algn="ctr">
              <a:spcBef>
                <a:spcPts val="0"/>
              </a:spcBef>
              <a:buNone/>
              <a:defRPr sz="2300" b="1"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p:txBody>
      </p:sp>
      <p:sp>
        <p:nvSpPr>
          <p:cNvPr id="4" name="Picture Placeholder 3">
            <a:extLst>
              <a:ext uri="{FF2B5EF4-FFF2-40B4-BE49-F238E27FC236}">
                <a16:creationId xmlns:a16="http://schemas.microsoft.com/office/drawing/2014/main" id="{86E27E95-2F25-7142-A76B-83C64B1372A5}"/>
              </a:ext>
            </a:extLst>
          </p:cNvPr>
          <p:cNvSpPr>
            <a:spLocks noGrp="1"/>
          </p:cNvSpPr>
          <p:nvPr>
            <p:ph type="pic" sz="quarter" idx="15"/>
          </p:nvPr>
        </p:nvSpPr>
        <p:spPr>
          <a:xfrm>
            <a:off x="0" y="-1"/>
            <a:ext cx="4068792" cy="6858000"/>
          </a:xfrm>
        </p:spPr>
        <p:txBody>
          <a:bodyPr/>
          <a:lstStyle/>
          <a:p>
            <a:endParaRPr lang="fi-FI" noProof="0"/>
          </a:p>
        </p:txBody>
      </p:sp>
      <p:pic>
        <p:nvPicPr>
          <p:cNvPr id="5" name="Picture 4" descr="Logo&#10;&#10;Description automatically generated with medium confidence">
            <a:extLst>
              <a:ext uri="{FF2B5EF4-FFF2-40B4-BE49-F238E27FC236}">
                <a16:creationId xmlns:a16="http://schemas.microsoft.com/office/drawing/2014/main" id="{AB518D5C-77B1-D94E-AB1E-CA9DE01788E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89748" y="6039200"/>
            <a:ext cx="1638228" cy="634300"/>
          </a:xfrm>
          <a:prstGeom prst="rect">
            <a:avLst/>
          </a:prstGeom>
        </p:spPr>
      </p:pic>
      <p:sp>
        <p:nvSpPr>
          <p:cNvPr id="7" name="Text Placeholder 2">
            <a:extLst>
              <a:ext uri="{FF2B5EF4-FFF2-40B4-BE49-F238E27FC236}">
                <a16:creationId xmlns:a16="http://schemas.microsoft.com/office/drawing/2014/main" id="{7646917A-06E7-C040-BBCF-18F90E5BBD04}"/>
              </a:ext>
            </a:extLst>
          </p:cNvPr>
          <p:cNvSpPr>
            <a:spLocks noGrp="1"/>
          </p:cNvSpPr>
          <p:nvPr>
            <p:ph type="body" idx="16"/>
          </p:nvPr>
        </p:nvSpPr>
        <p:spPr>
          <a:xfrm>
            <a:off x="8409481" y="5063883"/>
            <a:ext cx="3467386" cy="790817"/>
          </a:xfrm>
        </p:spPr>
        <p:txBody>
          <a:bodyPr anchor="t"/>
          <a:lstStyle>
            <a:lvl1pPr marL="0" indent="0" algn="ctr">
              <a:buNone/>
              <a:defRPr sz="1500" b="0" i="1">
                <a:latin typeface="Georgia" panose="02040502050405020303" pitchFamily="18"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sp>
        <p:nvSpPr>
          <p:cNvPr id="10" name="Picture Placeholder 3">
            <a:extLst>
              <a:ext uri="{FF2B5EF4-FFF2-40B4-BE49-F238E27FC236}">
                <a16:creationId xmlns:a16="http://schemas.microsoft.com/office/drawing/2014/main" id="{66C1485E-F86C-854C-8F4D-CB20D9A8E2EC}"/>
              </a:ext>
            </a:extLst>
          </p:cNvPr>
          <p:cNvSpPr>
            <a:spLocks noGrp="1"/>
          </p:cNvSpPr>
          <p:nvPr>
            <p:ph type="pic" sz="quarter" idx="17"/>
          </p:nvPr>
        </p:nvSpPr>
        <p:spPr>
          <a:xfrm>
            <a:off x="4092314" y="-1"/>
            <a:ext cx="4068792" cy="6858000"/>
          </a:xfrm>
        </p:spPr>
        <p:txBody>
          <a:bodyPr/>
          <a:lstStyle/>
          <a:p>
            <a:endParaRPr lang="fi-FI" noProof="0"/>
          </a:p>
        </p:txBody>
      </p:sp>
    </p:spTree>
    <p:extLst>
      <p:ext uri="{BB962C8B-B14F-4D97-AF65-F5344CB8AC3E}">
        <p14:creationId xmlns:p14="http://schemas.microsoft.com/office/powerpoint/2010/main" val="230960130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BRÄNDILOPETUS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655B871-CB14-7146-97D4-FC529108C6E3}"/>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779489" y="1483776"/>
            <a:ext cx="4572000" cy="3395608"/>
          </a:xfrm>
        </p:spPr>
        <p:txBody>
          <a:bodyPr anchor="ctr"/>
          <a:lstStyle>
            <a:lvl1pPr marL="0" indent="0" algn="ctr">
              <a:spcBef>
                <a:spcPts val="0"/>
              </a:spcBef>
              <a:buNone/>
              <a:defRPr sz="2300" b="1" i="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p:txBody>
      </p:sp>
      <p:pic>
        <p:nvPicPr>
          <p:cNvPr id="5" name="Picture 4" descr="Logo&#10;&#10;Description automatically generated with medium confidence">
            <a:extLst>
              <a:ext uri="{FF2B5EF4-FFF2-40B4-BE49-F238E27FC236}">
                <a16:creationId xmlns:a16="http://schemas.microsoft.com/office/drawing/2014/main" id="{AB518D5C-77B1-D94E-AB1E-CA9DE01788E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246874" y="6039200"/>
            <a:ext cx="1638228" cy="634300"/>
          </a:xfrm>
          <a:prstGeom prst="rect">
            <a:avLst/>
          </a:prstGeom>
        </p:spPr>
      </p:pic>
      <p:sp>
        <p:nvSpPr>
          <p:cNvPr id="7" name="Text Placeholder 2">
            <a:extLst>
              <a:ext uri="{FF2B5EF4-FFF2-40B4-BE49-F238E27FC236}">
                <a16:creationId xmlns:a16="http://schemas.microsoft.com/office/drawing/2014/main" id="{7646917A-06E7-C040-BBCF-18F90E5BBD04}"/>
              </a:ext>
            </a:extLst>
          </p:cNvPr>
          <p:cNvSpPr>
            <a:spLocks noGrp="1"/>
          </p:cNvSpPr>
          <p:nvPr>
            <p:ph type="body" idx="16"/>
          </p:nvPr>
        </p:nvSpPr>
        <p:spPr>
          <a:xfrm>
            <a:off x="779489" y="5063883"/>
            <a:ext cx="4572000" cy="790817"/>
          </a:xfrm>
        </p:spPr>
        <p:txBody>
          <a:bodyPr anchor="t"/>
          <a:lstStyle>
            <a:lvl1pPr marL="0" indent="0" algn="ctr">
              <a:buNone/>
              <a:defRPr sz="1500" b="0" i="1">
                <a:latin typeface="Georgia" panose="02040502050405020303" pitchFamily="18"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sp>
        <p:nvSpPr>
          <p:cNvPr id="10" name="Picture Placeholder 3">
            <a:extLst>
              <a:ext uri="{FF2B5EF4-FFF2-40B4-BE49-F238E27FC236}">
                <a16:creationId xmlns:a16="http://schemas.microsoft.com/office/drawing/2014/main" id="{66C1485E-F86C-854C-8F4D-CB20D9A8E2EC}"/>
              </a:ext>
            </a:extLst>
          </p:cNvPr>
          <p:cNvSpPr>
            <a:spLocks noGrp="1"/>
          </p:cNvSpPr>
          <p:nvPr>
            <p:ph type="pic" sz="quarter" idx="17"/>
          </p:nvPr>
        </p:nvSpPr>
        <p:spPr>
          <a:xfrm>
            <a:off x="8123208" y="-1"/>
            <a:ext cx="4068792" cy="6858000"/>
          </a:xfrm>
        </p:spPr>
        <p:txBody>
          <a:bodyPr/>
          <a:lstStyle/>
          <a:p>
            <a:endParaRPr lang="fi-FI" noProof="0"/>
          </a:p>
        </p:txBody>
      </p:sp>
      <p:sp>
        <p:nvSpPr>
          <p:cNvPr id="8" name="Rectangle 7">
            <a:extLst>
              <a:ext uri="{FF2B5EF4-FFF2-40B4-BE49-F238E27FC236}">
                <a16:creationId xmlns:a16="http://schemas.microsoft.com/office/drawing/2014/main" id="{3891C178-6E34-F148-940F-05E15C7B661F}"/>
              </a:ext>
            </a:extLst>
          </p:cNvPr>
          <p:cNvSpPr/>
          <p:nvPr userDrawn="1"/>
        </p:nvSpPr>
        <p:spPr>
          <a:xfrm>
            <a:off x="6094538" y="0"/>
            <a:ext cx="202866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9" name="Rectangle 8">
            <a:extLst>
              <a:ext uri="{FF2B5EF4-FFF2-40B4-BE49-F238E27FC236}">
                <a16:creationId xmlns:a16="http://schemas.microsoft.com/office/drawing/2014/main" id="{9D2F3DEC-9E8C-FE4C-B57C-8D3E6F47D213}"/>
              </a:ext>
            </a:extLst>
          </p:cNvPr>
          <p:cNvSpPr/>
          <p:nvPr userDrawn="1"/>
        </p:nvSpPr>
        <p:spPr>
          <a:xfrm>
            <a:off x="8128935" y="0"/>
            <a:ext cx="2028669" cy="6858000"/>
          </a:xfrm>
          <a:prstGeom prst="rect">
            <a:avLst/>
          </a:prstGeom>
          <a:solidFill>
            <a:schemeClr val="accent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Tree>
    <p:extLst>
      <p:ext uri="{BB962C8B-B14F-4D97-AF65-F5344CB8AC3E}">
        <p14:creationId xmlns:p14="http://schemas.microsoft.com/office/powerpoint/2010/main" val="344767221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AKAKANSI">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D76D147-9687-9344-8C8D-BD2F36364574}"/>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noProof="0"/>
          </a:p>
        </p:txBody>
      </p:sp>
      <p:sp>
        <p:nvSpPr>
          <p:cNvPr id="7" name="Rectangle 6">
            <a:extLst>
              <a:ext uri="{FF2B5EF4-FFF2-40B4-BE49-F238E27FC236}">
                <a16:creationId xmlns:a16="http://schemas.microsoft.com/office/drawing/2014/main" id="{485E0F3C-DB79-0649-9FDA-521305556C69}"/>
              </a:ext>
            </a:extLst>
          </p:cNvPr>
          <p:cNvSpPr/>
          <p:nvPr userDrawn="1"/>
        </p:nvSpPr>
        <p:spPr>
          <a:xfrm>
            <a:off x="10182386" y="0"/>
            <a:ext cx="2009614" cy="102324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i-FI" noProof="0"/>
          </a:p>
        </p:txBody>
      </p:sp>
      <p:pic>
        <p:nvPicPr>
          <p:cNvPr id="9" name="Picture 8" descr="Logo&#10;&#10;Description automatically generated with medium confidence">
            <a:extLst>
              <a:ext uri="{FF2B5EF4-FFF2-40B4-BE49-F238E27FC236}">
                <a16:creationId xmlns:a16="http://schemas.microsoft.com/office/drawing/2014/main" id="{7EB11A1A-3BEF-D744-B65C-229074E7AF1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368079" y="194472"/>
            <a:ext cx="1638228" cy="634300"/>
          </a:xfrm>
          <a:prstGeom prst="rect">
            <a:avLst/>
          </a:prstGeom>
        </p:spPr>
      </p:pic>
      <p:sp>
        <p:nvSpPr>
          <p:cNvPr id="10" name="Text Placeholder 2">
            <a:extLst>
              <a:ext uri="{FF2B5EF4-FFF2-40B4-BE49-F238E27FC236}">
                <a16:creationId xmlns:a16="http://schemas.microsoft.com/office/drawing/2014/main" id="{02B85F9E-919D-2A4C-BFCD-A5FBB3C69DD3}"/>
              </a:ext>
            </a:extLst>
          </p:cNvPr>
          <p:cNvSpPr>
            <a:spLocks noGrp="1"/>
          </p:cNvSpPr>
          <p:nvPr>
            <p:ph type="body" idx="16"/>
          </p:nvPr>
        </p:nvSpPr>
        <p:spPr>
          <a:xfrm>
            <a:off x="3326065" y="5346074"/>
            <a:ext cx="2175325" cy="1009756"/>
          </a:xfrm>
        </p:spPr>
        <p:txBody>
          <a:bodyPr anchor="t"/>
          <a:lstStyle>
            <a:lvl1pPr marL="0" indent="0">
              <a:buNone/>
              <a:defRPr sz="1500" b="1" i="0">
                <a:solidFill>
                  <a:schemeClr val="bg1"/>
                </a:solidFill>
                <a:latin typeface="Georgia" panose="02040502050405020303" pitchFamily="18"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sp>
        <p:nvSpPr>
          <p:cNvPr id="11" name="Text Placeholder 2">
            <a:extLst>
              <a:ext uri="{FF2B5EF4-FFF2-40B4-BE49-F238E27FC236}">
                <a16:creationId xmlns:a16="http://schemas.microsoft.com/office/drawing/2014/main" id="{144D3AE2-5E57-E440-BDFF-C77D11465E32}"/>
              </a:ext>
            </a:extLst>
          </p:cNvPr>
          <p:cNvSpPr>
            <a:spLocks noGrp="1"/>
          </p:cNvSpPr>
          <p:nvPr>
            <p:ph type="body" idx="17"/>
          </p:nvPr>
        </p:nvSpPr>
        <p:spPr>
          <a:xfrm>
            <a:off x="6279127" y="5346074"/>
            <a:ext cx="2175325" cy="1009756"/>
          </a:xfrm>
        </p:spPr>
        <p:txBody>
          <a:bodyPr anchor="t"/>
          <a:lstStyle>
            <a:lvl1pPr marL="0" indent="0">
              <a:buNone/>
              <a:defRPr sz="1500" b="1" i="0">
                <a:solidFill>
                  <a:schemeClr val="bg1"/>
                </a:solidFill>
                <a:latin typeface="Georgia" panose="02040502050405020303" pitchFamily="18"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sp>
        <p:nvSpPr>
          <p:cNvPr id="12" name="Text Placeholder 2">
            <a:extLst>
              <a:ext uri="{FF2B5EF4-FFF2-40B4-BE49-F238E27FC236}">
                <a16:creationId xmlns:a16="http://schemas.microsoft.com/office/drawing/2014/main" id="{E177CB89-4E83-6D49-8E76-46F59C95AD76}"/>
              </a:ext>
            </a:extLst>
          </p:cNvPr>
          <p:cNvSpPr>
            <a:spLocks noGrp="1"/>
          </p:cNvSpPr>
          <p:nvPr>
            <p:ph type="body" idx="18"/>
          </p:nvPr>
        </p:nvSpPr>
        <p:spPr>
          <a:xfrm>
            <a:off x="9232189" y="5346074"/>
            <a:ext cx="2175325" cy="1009756"/>
          </a:xfrm>
        </p:spPr>
        <p:txBody>
          <a:bodyPr anchor="t"/>
          <a:lstStyle>
            <a:lvl1pPr marL="0" indent="0">
              <a:buNone/>
              <a:defRPr sz="1500" b="1" i="0">
                <a:solidFill>
                  <a:schemeClr val="bg1"/>
                </a:solidFill>
                <a:latin typeface="Georgia" panose="02040502050405020303" pitchFamily="18"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Click to edit Master text styles</a:t>
            </a:r>
          </a:p>
        </p:txBody>
      </p:sp>
    </p:spTree>
    <p:extLst>
      <p:ext uri="{BB962C8B-B14F-4D97-AF65-F5344CB8AC3E}">
        <p14:creationId xmlns:p14="http://schemas.microsoft.com/office/powerpoint/2010/main" val="331106400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_KOLMIJAKO 2">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201F7B3-E497-3049-89EB-99DA34C1966B}"/>
              </a:ext>
            </a:extLst>
          </p:cNvPr>
          <p:cNvSpPr>
            <a:spLocks noGrp="1"/>
          </p:cNvSpPr>
          <p:nvPr>
            <p:ph type="title"/>
          </p:nvPr>
        </p:nvSpPr>
        <p:spPr>
          <a:xfrm>
            <a:off x="266700" y="429917"/>
            <a:ext cx="10515600" cy="781750"/>
          </a:xfrm>
          <a:prstGeom prst="rect">
            <a:avLst/>
          </a:prstGeom>
        </p:spPr>
        <p:txBody>
          <a:bodyPr/>
          <a:lstStyle>
            <a:lvl1pPr>
              <a:defRPr sz="3000"/>
            </a:lvl1pPr>
          </a:lstStyle>
          <a:p>
            <a:r>
              <a:rPr lang="en-GB" noProof="0"/>
              <a:t>Click to edit Master title style</a:t>
            </a:r>
            <a:endParaRPr lang="fi-FI" noProof="0"/>
          </a:p>
        </p:txBody>
      </p:sp>
      <p:sp>
        <p:nvSpPr>
          <p:cNvPr id="11" name="Text Placeholder 2">
            <a:extLst>
              <a:ext uri="{FF2B5EF4-FFF2-40B4-BE49-F238E27FC236}">
                <a16:creationId xmlns:a16="http://schemas.microsoft.com/office/drawing/2014/main" id="{800C0C4A-6664-F44A-825B-15E820DCE69D}"/>
              </a:ext>
            </a:extLst>
          </p:cNvPr>
          <p:cNvSpPr>
            <a:spLocks noGrp="1"/>
          </p:cNvSpPr>
          <p:nvPr>
            <p:ph type="body" idx="1"/>
          </p:nvPr>
        </p:nvSpPr>
        <p:spPr>
          <a:xfrm>
            <a:off x="266700" y="1653101"/>
            <a:ext cx="3562350" cy="823912"/>
          </a:xfrm>
        </p:spPr>
        <p:txBody>
          <a:bodyPr anchor="b"/>
          <a:lstStyle>
            <a:lvl1pPr marL="0" indent="0">
              <a:buNone/>
              <a:defRPr sz="2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4" name="Text Placeholder 2">
            <a:extLst>
              <a:ext uri="{FF2B5EF4-FFF2-40B4-BE49-F238E27FC236}">
                <a16:creationId xmlns:a16="http://schemas.microsoft.com/office/drawing/2014/main" id="{ABA4081A-9EBF-214E-887F-4F3D6CBC04D7}"/>
              </a:ext>
            </a:extLst>
          </p:cNvPr>
          <p:cNvSpPr>
            <a:spLocks noGrp="1"/>
          </p:cNvSpPr>
          <p:nvPr>
            <p:ph type="body" idx="11"/>
          </p:nvPr>
        </p:nvSpPr>
        <p:spPr>
          <a:xfrm>
            <a:off x="4267200" y="1653101"/>
            <a:ext cx="3562350" cy="823912"/>
          </a:xfrm>
        </p:spPr>
        <p:txBody>
          <a:bodyPr anchor="b"/>
          <a:lstStyle>
            <a:lvl1pPr marL="0" indent="0">
              <a:buNone/>
              <a:defRPr sz="25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5" name="Text Placeholder 2">
            <a:extLst>
              <a:ext uri="{FF2B5EF4-FFF2-40B4-BE49-F238E27FC236}">
                <a16:creationId xmlns:a16="http://schemas.microsoft.com/office/drawing/2014/main" id="{BAF164FC-7E76-C94C-8284-BB996EB9F5CE}"/>
              </a:ext>
            </a:extLst>
          </p:cNvPr>
          <p:cNvSpPr>
            <a:spLocks noGrp="1"/>
          </p:cNvSpPr>
          <p:nvPr>
            <p:ph type="body" idx="12"/>
          </p:nvPr>
        </p:nvSpPr>
        <p:spPr>
          <a:xfrm>
            <a:off x="4267201" y="2681800"/>
            <a:ext cx="3562350" cy="3890449"/>
          </a:xfrm>
        </p:spPr>
        <p:txBody>
          <a:bodyPr anchor="t"/>
          <a:lstStyle>
            <a:lvl1pPr marL="0" indent="0">
              <a:spcBef>
                <a:spcPts val="0"/>
              </a:spcBef>
              <a:buNone/>
              <a:defRPr sz="2300" b="0" i="0">
                <a:solidFill>
                  <a:schemeClr val="bg1"/>
                </a:solidFill>
                <a:latin typeface="Georgia" panose="02040502050405020303" pitchFamily="18" charset="0"/>
              </a:defRPr>
            </a:lvl1pPr>
            <a:lvl2pPr marL="457200" indent="0">
              <a:buNone/>
              <a:defRPr sz="2300" b="0" i="0">
                <a:solidFill>
                  <a:schemeClr val="bg1"/>
                </a:solidFill>
                <a:latin typeface="Georgia" panose="02040502050405020303" pitchFamily="18" charset="0"/>
              </a:defRPr>
            </a:lvl2pPr>
            <a:lvl3pPr marL="914400" indent="0">
              <a:buNone/>
              <a:defRPr sz="2300" b="0">
                <a:solidFill>
                  <a:schemeClr val="bg1"/>
                </a:solidFill>
                <a:latin typeface="Georgia" panose="02040502050405020303" pitchFamily="18" charset="0"/>
              </a:defRPr>
            </a:lvl3pPr>
            <a:lvl4pPr marL="1371600" indent="0">
              <a:buNone/>
              <a:defRPr sz="2300" b="0">
                <a:solidFill>
                  <a:schemeClr val="bg1"/>
                </a:solidFill>
                <a:latin typeface="Georgia" panose="02040502050405020303" pitchFamily="18" charset="0"/>
              </a:defRPr>
            </a:lvl4pPr>
            <a:lvl5pPr marL="1828800" indent="0">
              <a:buNone/>
              <a:defRPr sz="2300" b="0">
                <a:solidFill>
                  <a:schemeClr val="bg1"/>
                </a:solidFill>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fi-FI" noProof="0"/>
          </a:p>
        </p:txBody>
      </p:sp>
      <p:sp>
        <p:nvSpPr>
          <p:cNvPr id="16" name="Text Placeholder 2">
            <a:extLst>
              <a:ext uri="{FF2B5EF4-FFF2-40B4-BE49-F238E27FC236}">
                <a16:creationId xmlns:a16="http://schemas.microsoft.com/office/drawing/2014/main" id="{C5EFE7FF-BFC1-754C-A2F8-6DE833B6B70C}"/>
              </a:ext>
            </a:extLst>
          </p:cNvPr>
          <p:cNvSpPr>
            <a:spLocks noGrp="1"/>
          </p:cNvSpPr>
          <p:nvPr>
            <p:ph type="body" idx="13"/>
          </p:nvPr>
        </p:nvSpPr>
        <p:spPr>
          <a:xfrm>
            <a:off x="8343900" y="1653101"/>
            <a:ext cx="3562350" cy="823912"/>
          </a:xfrm>
        </p:spPr>
        <p:txBody>
          <a:bodyPr anchor="b"/>
          <a:lstStyle>
            <a:lvl1pPr marL="0" indent="0">
              <a:buNone/>
              <a:defRPr sz="2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7" name="Text Placeholder 2">
            <a:extLst>
              <a:ext uri="{FF2B5EF4-FFF2-40B4-BE49-F238E27FC236}">
                <a16:creationId xmlns:a16="http://schemas.microsoft.com/office/drawing/2014/main" id="{53ADEAE9-EC47-FB4E-AD53-1133E44F217B}"/>
              </a:ext>
            </a:extLst>
          </p:cNvPr>
          <p:cNvSpPr>
            <a:spLocks noGrp="1"/>
          </p:cNvSpPr>
          <p:nvPr>
            <p:ph type="body" idx="14"/>
          </p:nvPr>
        </p:nvSpPr>
        <p:spPr>
          <a:xfrm>
            <a:off x="8343901" y="2681800"/>
            <a:ext cx="3562350" cy="3890449"/>
          </a:xfrm>
        </p:spPr>
        <p:txBody>
          <a:bodyPr anchor="t"/>
          <a:lstStyle>
            <a:lvl1pPr marL="0" indent="0">
              <a:spcBef>
                <a:spcPts val="0"/>
              </a:spcBef>
              <a:buNone/>
              <a:defRPr sz="2300" b="0" i="0">
                <a:solidFill>
                  <a:schemeClr val="tx1"/>
                </a:solidFill>
                <a:latin typeface="Georgia" panose="02040502050405020303" pitchFamily="18" charset="0"/>
              </a:defRPr>
            </a:lvl1pPr>
            <a:lvl2pPr marL="457200" indent="0">
              <a:buNone/>
              <a:defRPr sz="2300" b="0" i="0">
                <a:solidFill>
                  <a:schemeClr val="tx1"/>
                </a:solidFill>
                <a:latin typeface="Georgia" panose="02040502050405020303" pitchFamily="18" charset="0"/>
              </a:defRPr>
            </a:lvl2pPr>
            <a:lvl3pPr marL="914400" indent="0">
              <a:buNone/>
              <a:defRPr sz="2300" b="0">
                <a:solidFill>
                  <a:schemeClr val="tx1"/>
                </a:solidFill>
                <a:latin typeface="Georgia" panose="02040502050405020303" pitchFamily="18" charset="0"/>
              </a:defRPr>
            </a:lvl3pPr>
            <a:lvl4pPr marL="1371600" indent="0">
              <a:buNone/>
              <a:defRPr sz="2300" b="0">
                <a:solidFill>
                  <a:schemeClr val="tx1"/>
                </a:solidFill>
                <a:latin typeface="Georgia" panose="02040502050405020303" pitchFamily="18" charset="0"/>
              </a:defRPr>
            </a:lvl4pPr>
            <a:lvl5pPr marL="1828800" indent="0">
              <a:buNone/>
              <a:defRPr sz="2300" b="0">
                <a:solidFill>
                  <a:schemeClr val="tx1"/>
                </a:solidFill>
                <a:latin typeface="Georgia" panose="02040502050405020303" pitchFamily="18" charset="0"/>
              </a:defRPr>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fi-FI" noProof="0"/>
          </a:p>
        </p:txBody>
      </p:sp>
    </p:spTree>
    <p:extLst>
      <p:ext uri="{BB962C8B-B14F-4D97-AF65-F5344CB8AC3E}">
        <p14:creationId xmlns:p14="http://schemas.microsoft.com/office/powerpoint/2010/main" val="1308944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theme" Target="../theme/theme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34" Type="http://schemas.openxmlformats.org/officeDocument/2006/relationships/slideLayout" Target="../slideLayouts/slideLayout83.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33" Type="http://schemas.openxmlformats.org/officeDocument/2006/relationships/slideLayout" Target="../slideLayouts/slideLayout82.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29" Type="http://schemas.openxmlformats.org/officeDocument/2006/relationships/slideLayout" Target="../slideLayouts/slideLayout78.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32" Type="http://schemas.openxmlformats.org/officeDocument/2006/relationships/slideLayout" Target="../slideLayouts/slideLayout81.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slideLayout" Target="../slideLayouts/slideLayout77.xml"/><Relationship Id="rId36" Type="http://schemas.openxmlformats.org/officeDocument/2006/relationships/theme" Target="../theme/theme3.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31" Type="http://schemas.openxmlformats.org/officeDocument/2006/relationships/slideLayout" Target="../slideLayouts/slideLayout80.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slideLayout" Target="../slideLayouts/slideLayout76.xml"/><Relationship Id="rId30" Type="http://schemas.openxmlformats.org/officeDocument/2006/relationships/slideLayout" Target="../slideLayouts/slideLayout79.xml"/><Relationship Id="rId35" Type="http://schemas.openxmlformats.org/officeDocument/2006/relationships/slideLayout" Target="../slideLayouts/slideLayout84.xml"/><Relationship Id="rId8"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theme" Target="../theme/theme4.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26" Type="http://schemas.openxmlformats.org/officeDocument/2006/relationships/slideLayout" Target="../slideLayouts/slideLayout121.xml"/><Relationship Id="rId3" Type="http://schemas.openxmlformats.org/officeDocument/2006/relationships/slideLayout" Target="../slideLayouts/slideLayout98.xml"/><Relationship Id="rId21" Type="http://schemas.openxmlformats.org/officeDocument/2006/relationships/slideLayout" Target="../slideLayouts/slideLayout116.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5" Type="http://schemas.openxmlformats.org/officeDocument/2006/relationships/slideLayout" Target="../slideLayouts/slideLayout120.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29" Type="http://schemas.openxmlformats.org/officeDocument/2006/relationships/slideLayout" Target="../slideLayouts/slideLayout124.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24" Type="http://schemas.openxmlformats.org/officeDocument/2006/relationships/slideLayout" Target="../slideLayouts/slideLayout119.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slideLayout" Target="../slideLayouts/slideLayout118.xml"/><Relationship Id="rId28" Type="http://schemas.openxmlformats.org/officeDocument/2006/relationships/slideLayout" Target="../slideLayouts/slideLayout123.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31" Type="http://schemas.openxmlformats.org/officeDocument/2006/relationships/theme" Target="../theme/theme5.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slideLayout" Target="../slideLayouts/slideLayout117.xml"/><Relationship Id="rId27" Type="http://schemas.openxmlformats.org/officeDocument/2006/relationships/slideLayout" Target="../slideLayouts/slideLayout122.xml"/><Relationship Id="rId30" Type="http://schemas.openxmlformats.org/officeDocument/2006/relationships/slideLayout" Target="../slideLayouts/slideLayout1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68F7963-B688-6345-9742-540145AD679D}"/>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r>
              <a:rPr lang="fi-FI" noProof="0"/>
              <a:t>Second </a:t>
            </a:r>
            <a:r>
              <a:rPr lang="fi-FI" noProof="0" err="1"/>
              <a:t>level</a:t>
            </a:r>
            <a:endParaRPr lang="fi-FI" noProof="0"/>
          </a:p>
          <a:p>
            <a:pPr lvl="2"/>
            <a:r>
              <a:rPr lang="fi-FI" noProof="0"/>
              <a:t>Third </a:t>
            </a:r>
            <a:r>
              <a:rPr lang="fi-FI" noProof="0" err="1"/>
              <a:t>level</a:t>
            </a:r>
            <a:endParaRPr lang="fi-FI" noProof="0"/>
          </a:p>
          <a:p>
            <a:pPr lvl="3"/>
            <a:r>
              <a:rPr lang="fi-FI" noProof="0" err="1"/>
              <a:t>Fourth</a:t>
            </a:r>
            <a:r>
              <a:rPr lang="fi-FI" noProof="0"/>
              <a:t> </a:t>
            </a:r>
            <a:r>
              <a:rPr lang="fi-FI" noProof="0" err="1"/>
              <a:t>level</a:t>
            </a:r>
            <a:endParaRPr lang="fi-FI" noProof="0"/>
          </a:p>
          <a:p>
            <a:pPr lvl="4"/>
            <a:r>
              <a:rPr lang="fi-FI" noProof="0" err="1"/>
              <a:t>Fifth</a:t>
            </a:r>
            <a:r>
              <a:rPr lang="fi-FI" noProof="0"/>
              <a:t> </a:t>
            </a:r>
            <a:r>
              <a:rPr lang="fi-FI" noProof="0" err="1"/>
              <a:t>level</a:t>
            </a:r>
            <a:endParaRPr lang="fi-FI" noProof="0"/>
          </a:p>
        </p:txBody>
      </p:sp>
      <p:sp>
        <p:nvSpPr>
          <p:cNvPr id="11" name="Title Placeholder 10">
            <a:extLst>
              <a:ext uri="{FF2B5EF4-FFF2-40B4-BE49-F238E27FC236}">
                <a16:creationId xmlns:a16="http://schemas.microsoft.com/office/drawing/2014/main" id="{13ADB4FF-36A8-5847-9E28-618A7E3991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GB"/>
              <a:t>Click to edit Master title style</a:t>
            </a:r>
            <a:endParaRPr lang="fi-FI"/>
          </a:p>
        </p:txBody>
      </p:sp>
    </p:spTree>
    <p:extLst>
      <p:ext uri="{BB962C8B-B14F-4D97-AF65-F5344CB8AC3E}">
        <p14:creationId xmlns:p14="http://schemas.microsoft.com/office/powerpoint/2010/main" val="19237314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4" r:id="rId4"/>
    <p:sldLayoutId id="2147483662" r:id="rId5"/>
    <p:sldLayoutId id="2147483664" r:id="rId6"/>
    <p:sldLayoutId id="2147483665" r:id="rId7"/>
    <p:sldLayoutId id="2147483653" r:id="rId8"/>
    <p:sldLayoutId id="2147483692" r:id="rId9"/>
    <p:sldLayoutId id="2147483667" r:id="rId10"/>
    <p:sldLayoutId id="2147483668" r:id="rId11"/>
    <p:sldLayoutId id="2147483669" r:id="rId12"/>
    <p:sldLayoutId id="2147483670" r:id="rId13"/>
    <p:sldLayoutId id="2147483691" r:id="rId14"/>
    <p:sldLayoutId id="2147483672" r:id="rId15"/>
    <p:sldLayoutId id="2147483671" r:id="rId16"/>
    <p:sldLayoutId id="2147483673" r:id="rId17"/>
    <p:sldLayoutId id="2147483674" r:id="rId18"/>
    <p:sldLayoutId id="2147483675" r:id="rId19"/>
    <p:sldLayoutId id="2147483676" r:id="rId20"/>
    <p:sldLayoutId id="2147483678" r:id="rId21"/>
    <p:sldLayoutId id="2147483679" r:id="rId22"/>
    <p:sldLayoutId id="2147483681" r:id="rId23"/>
    <p:sldLayoutId id="2147483680" r:id="rId24"/>
    <p:sldLayoutId id="2147483684" r:id="rId25"/>
    <p:sldLayoutId id="2147483686" r:id="rId26"/>
    <p:sldLayoutId id="2147483687" r:id="rId27"/>
    <p:sldLayoutId id="2147483688" r:id="rId28"/>
    <p:sldLayoutId id="2147483689" r:id="rId29"/>
  </p:sldLayoutIdLst>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671E0E-A70B-B249-849D-13B069C8F60B}"/>
              </a:ext>
            </a:extLst>
          </p:cNvPr>
          <p:cNvSpPr>
            <a:spLocks noGrp="1"/>
          </p:cNvSpPr>
          <p:nvPr>
            <p:ph type="title"/>
          </p:nvPr>
        </p:nvSpPr>
        <p:spPr>
          <a:xfrm>
            <a:off x="996951" y="1211263"/>
            <a:ext cx="10515600" cy="685753"/>
          </a:xfrm>
          <a:prstGeom prst="rect">
            <a:avLst/>
          </a:prstGeom>
        </p:spPr>
        <p:txBody>
          <a:bodyPr vert="horz" lIns="0" tIns="0" rIns="0" bIns="0" rtlCol="0" anchor="t" anchorCtr="0">
            <a:normAutofit/>
          </a:bodyPr>
          <a:lstStyle/>
          <a:p>
            <a:r>
              <a:rPr lang="sv-SE" noProof="0" err="1"/>
              <a:t>Click</a:t>
            </a:r>
            <a:r>
              <a:rPr lang="sv-SE" noProof="0"/>
              <a:t> to </a:t>
            </a:r>
            <a:r>
              <a:rPr lang="sv-SE" noProof="0" err="1"/>
              <a:t>edit</a:t>
            </a:r>
            <a:r>
              <a:rPr lang="sv-SE" noProof="0"/>
              <a:t> Master </a:t>
            </a:r>
            <a:r>
              <a:rPr lang="sv-SE" noProof="0" err="1"/>
              <a:t>title</a:t>
            </a:r>
            <a:r>
              <a:rPr lang="sv-SE" noProof="0"/>
              <a:t> style</a:t>
            </a:r>
          </a:p>
        </p:txBody>
      </p:sp>
      <p:sp>
        <p:nvSpPr>
          <p:cNvPr id="3" name="Text Placeholder 2">
            <a:extLst>
              <a:ext uri="{FF2B5EF4-FFF2-40B4-BE49-F238E27FC236}">
                <a16:creationId xmlns:a16="http://schemas.microsoft.com/office/drawing/2014/main" id="{1F15FF42-6E91-FA40-AE5D-05D6DABA526B}"/>
              </a:ext>
            </a:extLst>
          </p:cNvPr>
          <p:cNvSpPr>
            <a:spLocks noGrp="1"/>
          </p:cNvSpPr>
          <p:nvPr>
            <p:ph type="body" idx="1"/>
          </p:nvPr>
        </p:nvSpPr>
        <p:spPr>
          <a:xfrm>
            <a:off x="994538" y="2042908"/>
            <a:ext cx="10515600" cy="4072884"/>
          </a:xfrm>
          <a:prstGeom prst="rect">
            <a:avLst/>
          </a:prstGeom>
        </p:spPr>
        <p:txBody>
          <a:bodyPr vert="horz" lIns="91440" tIns="45720" rIns="91440" bIns="45720" rtlCol="0">
            <a:normAutofit/>
          </a:bodyPr>
          <a:lstStyle/>
          <a:p>
            <a:pPr lvl="0"/>
            <a:r>
              <a:rPr lang="sv-SE" noProof="0" err="1"/>
              <a:t>Click</a:t>
            </a:r>
            <a:r>
              <a:rPr lang="sv-SE" noProof="0"/>
              <a:t> to </a:t>
            </a:r>
            <a:r>
              <a:rPr lang="sv-SE" noProof="0" err="1"/>
              <a:t>edit</a:t>
            </a:r>
            <a:r>
              <a:rPr lang="sv-SE" noProof="0"/>
              <a:t> Master text </a:t>
            </a:r>
            <a:r>
              <a:rPr lang="sv-SE" noProof="0" err="1"/>
              <a:t>styles</a:t>
            </a:r>
            <a:endParaRPr lang="sv-SE" noProof="0"/>
          </a:p>
          <a:p>
            <a:pPr lvl="1"/>
            <a:r>
              <a:rPr lang="sv-SE" noProof="0"/>
              <a:t>Second </a:t>
            </a:r>
            <a:r>
              <a:rPr lang="sv-SE" noProof="0" err="1"/>
              <a:t>level</a:t>
            </a:r>
            <a:endParaRPr lang="sv-SE" noProof="0"/>
          </a:p>
          <a:p>
            <a:pPr lvl="2"/>
            <a:r>
              <a:rPr lang="sv-SE" noProof="0" err="1"/>
              <a:t>Third</a:t>
            </a:r>
            <a:r>
              <a:rPr lang="sv-SE" noProof="0"/>
              <a:t> </a:t>
            </a:r>
            <a:r>
              <a:rPr lang="sv-SE" noProof="0" err="1"/>
              <a:t>level</a:t>
            </a:r>
            <a:endParaRPr lang="sv-SE" noProof="0"/>
          </a:p>
          <a:p>
            <a:pPr lvl="3"/>
            <a:r>
              <a:rPr lang="sv-SE" noProof="0" err="1"/>
              <a:t>Fourth</a:t>
            </a:r>
            <a:r>
              <a:rPr lang="sv-SE" noProof="0"/>
              <a:t> </a:t>
            </a:r>
            <a:r>
              <a:rPr lang="sv-SE" noProof="0" err="1"/>
              <a:t>level</a:t>
            </a:r>
            <a:endParaRPr lang="sv-SE" noProof="0"/>
          </a:p>
          <a:p>
            <a:pPr lvl="4"/>
            <a:r>
              <a:rPr lang="sv-SE" noProof="0" err="1"/>
              <a:t>Fifth</a:t>
            </a:r>
            <a:r>
              <a:rPr lang="sv-SE" noProof="0"/>
              <a:t> </a:t>
            </a:r>
            <a:r>
              <a:rPr lang="sv-SE" noProof="0" err="1"/>
              <a:t>level</a:t>
            </a:r>
            <a:endParaRPr lang="sv-SE" noProof="0"/>
          </a:p>
        </p:txBody>
      </p:sp>
      <p:sp>
        <p:nvSpPr>
          <p:cNvPr id="7" name="Rectangle 6">
            <a:extLst>
              <a:ext uri="{FF2B5EF4-FFF2-40B4-BE49-F238E27FC236}">
                <a16:creationId xmlns:a16="http://schemas.microsoft.com/office/drawing/2014/main" id="{5642C8C3-8B2F-4941-B88D-3DC6F246853E}"/>
              </a:ext>
            </a:extLst>
          </p:cNvPr>
          <p:cNvSpPr/>
          <p:nvPr userDrawn="1"/>
        </p:nvSpPr>
        <p:spPr>
          <a:xfrm>
            <a:off x="0" y="6398155"/>
            <a:ext cx="12192000" cy="476672"/>
          </a:xfrm>
          <a:prstGeom prst="rect">
            <a:avLst/>
          </a:prstGeom>
          <a:solidFill>
            <a:srgbClr val="D71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xtBox 7">
            <a:extLst>
              <a:ext uri="{FF2B5EF4-FFF2-40B4-BE49-F238E27FC236}">
                <a16:creationId xmlns:a16="http://schemas.microsoft.com/office/drawing/2014/main" id="{C2F71440-6C71-234B-85DA-35B580CAA917}"/>
              </a:ext>
            </a:extLst>
          </p:cNvPr>
          <p:cNvSpPr txBox="1"/>
          <p:nvPr userDrawn="1"/>
        </p:nvSpPr>
        <p:spPr>
          <a:xfrm>
            <a:off x="1199456" y="6477318"/>
            <a:ext cx="4464496" cy="2846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50" baseline="0">
                <a:solidFill>
                  <a:schemeClr val="bg1"/>
                </a:solidFill>
                <a:latin typeface="Verdana" panose="020B0604030504040204" pitchFamily="34" charset="0"/>
                <a:cs typeface="SignaOT-LightIta" panose="020B0504030101020102" pitchFamily="34" charset="77"/>
              </a:rPr>
              <a:t>Punaisen Ristin viestintä</a:t>
            </a:r>
          </a:p>
        </p:txBody>
      </p:sp>
      <p:pic>
        <p:nvPicPr>
          <p:cNvPr id="9" name="Picture 8">
            <a:extLst>
              <a:ext uri="{FF2B5EF4-FFF2-40B4-BE49-F238E27FC236}">
                <a16:creationId xmlns:a16="http://schemas.microsoft.com/office/drawing/2014/main" id="{7CF8B078-DDCA-8C40-BC57-59F8224381D1}"/>
              </a:ext>
            </a:extLst>
          </p:cNvPr>
          <p:cNvPicPr>
            <a:picLocks noChangeAspect="1"/>
          </p:cNvPicPr>
          <p:nvPr userDrawn="1"/>
        </p:nvPicPr>
        <p:blipFill>
          <a:blip r:embed="rId22" cstate="screen">
            <a:extLst>
              <a:ext uri="{28A0092B-C50C-407E-A947-70E740481C1C}">
                <a14:useLocalDpi xmlns:a14="http://schemas.microsoft.com/office/drawing/2010/main" val="0"/>
              </a:ext>
            </a:extLst>
          </a:blip>
          <a:srcRect/>
          <a:stretch/>
        </p:blipFill>
        <p:spPr>
          <a:xfrm>
            <a:off x="10433491" y="6218435"/>
            <a:ext cx="1350597" cy="522933"/>
          </a:xfrm>
          <a:prstGeom prst="rect">
            <a:avLst/>
          </a:prstGeom>
        </p:spPr>
      </p:pic>
    </p:spTree>
    <p:extLst>
      <p:ext uri="{BB962C8B-B14F-4D97-AF65-F5344CB8AC3E}">
        <p14:creationId xmlns:p14="http://schemas.microsoft.com/office/powerpoint/2010/main" val="2180428840"/>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Lst>
  <p:txStyles>
    <p:titleStyle>
      <a:lvl1pPr marL="892175" indent="-892175" algn="l" defTabSz="914400" rtl="0" eaLnBrk="1" fontAlgn="b" latinLnBrk="0" hangingPunct="1">
        <a:lnSpc>
          <a:spcPct val="90000"/>
        </a:lnSpc>
        <a:spcBef>
          <a:spcPct val="0"/>
        </a:spcBef>
        <a:buNone/>
        <a:tabLst/>
        <a:defRPr sz="4000" b="1" i="0" kern="1200" baseline="0">
          <a:solidFill>
            <a:srgbClr val="D71436"/>
          </a:solidFill>
          <a:latin typeface="Verdana" panose="020B0604030504040204" pitchFamily="34" charset="0"/>
          <a:ea typeface="+mj-ea"/>
          <a:cs typeface="+mj-cs"/>
        </a:defRPr>
      </a:lvl1pPr>
    </p:titleStyle>
    <p:bodyStyle>
      <a:lvl1pPr marL="363538" indent="-363538" algn="l" defTabSz="914400" rtl="0" eaLnBrk="1" latinLnBrk="0" hangingPunct="1">
        <a:lnSpc>
          <a:spcPct val="90000"/>
        </a:lnSpc>
        <a:spcBef>
          <a:spcPts val="1000"/>
        </a:spcBef>
        <a:buClr>
          <a:srgbClr val="D71436"/>
        </a:buClr>
        <a:buSzPct val="100000"/>
        <a:buFont typeface="Courier New" panose="02070309020205020404" pitchFamily="49" charset="0"/>
        <a:buChar char="o"/>
        <a:tabLst/>
        <a:defRPr sz="2800" kern="1200" baseline="0">
          <a:solidFill>
            <a:schemeClr val="tx1"/>
          </a:solidFill>
          <a:latin typeface="Verdana" panose="020B0604030504040204" pitchFamily="34" charset="0"/>
          <a:ea typeface="+mn-ea"/>
          <a:cs typeface="+mn-cs"/>
        </a:defRPr>
      </a:lvl1pPr>
      <a:lvl2pPr marL="715963" indent="-352425" algn="l" defTabSz="914400" rtl="0" eaLnBrk="1" latinLnBrk="0" hangingPunct="1">
        <a:lnSpc>
          <a:spcPct val="90000"/>
        </a:lnSpc>
        <a:spcBef>
          <a:spcPts val="500"/>
        </a:spcBef>
        <a:buClr>
          <a:srgbClr val="D71436"/>
        </a:buClr>
        <a:buSzPct val="100000"/>
        <a:buFont typeface="Courier New" panose="02070309020205020404" pitchFamily="49" charset="0"/>
        <a:buChar char="o"/>
        <a:tabLst/>
        <a:defRPr sz="2400" kern="1200" baseline="0">
          <a:solidFill>
            <a:schemeClr val="tx1"/>
          </a:solidFill>
          <a:latin typeface="Verdana" panose="020B0604030504040204" pitchFamily="34" charset="0"/>
          <a:ea typeface="+mn-ea"/>
          <a:cs typeface="+mn-cs"/>
        </a:defRPr>
      </a:lvl2pPr>
      <a:lvl3pPr marL="1069975" indent="-354013" algn="l" defTabSz="914400" rtl="0" eaLnBrk="1" latinLnBrk="0" hangingPunct="1">
        <a:lnSpc>
          <a:spcPct val="90000"/>
        </a:lnSpc>
        <a:spcBef>
          <a:spcPts val="500"/>
        </a:spcBef>
        <a:buClr>
          <a:srgbClr val="D71436"/>
        </a:buClr>
        <a:buSzPct val="100000"/>
        <a:buFont typeface="Courier New" panose="02070309020205020404" pitchFamily="49" charset="0"/>
        <a:buChar char="o"/>
        <a:tabLst/>
        <a:defRPr sz="2000" kern="1200" baseline="0">
          <a:solidFill>
            <a:schemeClr val="tx1"/>
          </a:solidFill>
          <a:latin typeface="Verdana" panose="020B0604030504040204" pitchFamily="34" charset="0"/>
          <a:ea typeface="+mn-ea"/>
          <a:cs typeface="+mn-cs"/>
        </a:defRPr>
      </a:lvl3pPr>
      <a:lvl4pPr marL="1422400" indent="-352425" algn="l" defTabSz="914400" rtl="0" eaLnBrk="1" latinLnBrk="0" hangingPunct="1">
        <a:lnSpc>
          <a:spcPct val="90000"/>
        </a:lnSpc>
        <a:spcBef>
          <a:spcPts val="500"/>
        </a:spcBef>
        <a:buClr>
          <a:srgbClr val="D71436"/>
        </a:buClr>
        <a:buSzPct val="100000"/>
        <a:buFont typeface="Courier New" panose="02070309020205020404" pitchFamily="49" charset="0"/>
        <a:buChar char="o"/>
        <a:tabLst/>
        <a:defRPr sz="1800" kern="1200" baseline="0">
          <a:solidFill>
            <a:schemeClr val="tx1"/>
          </a:solidFill>
          <a:latin typeface="Verdana" panose="020B0604030504040204" pitchFamily="34" charset="0"/>
          <a:ea typeface="+mn-ea"/>
          <a:cs typeface="+mn-cs"/>
        </a:defRPr>
      </a:lvl4pPr>
      <a:lvl5pPr marL="1822450" indent="-400050" algn="l" defTabSz="914400" rtl="0" eaLnBrk="1" latinLnBrk="0" hangingPunct="1">
        <a:lnSpc>
          <a:spcPct val="90000"/>
        </a:lnSpc>
        <a:spcBef>
          <a:spcPts val="500"/>
        </a:spcBef>
        <a:buClr>
          <a:srgbClr val="D71436"/>
        </a:buClr>
        <a:buSzPct val="100000"/>
        <a:buFont typeface="Courier New" panose="02070309020205020404" pitchFamily="49" charset="0"/>
        <a:buChar char="o"/>
        <a:tabLst/>
        <a:defRPr sz="1800" kern="1200" baseline="0">
          <a:solidFill>
            <a:schemeClr val="tx1"/>
          </a:solidFill>
          <a:latin typeface="Verdan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19">
          <p15:clr>
            <a:srgbClr val="F26B43"/>
          </p15:clr>
        </p15:guide>
        <p15:guide id="2" orient="horz" pos="754">
          <p15:clr>
            <a:srgbClr val="F26B43"/>
          </p15:clr>
        </p15:guide>
        <p15:guide id="3" orient="horz" pos="4201">
          <p15:clr>
            <a:srgbClr val="F26B43"/>
          </p15:clr>
        </p15:guide>
        <p15:guide id="4" pos="742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68F7963-B688-6345-9742-540145AD679D}"/>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11" name="Title Placeholder 10">
            <a:extLst>
              <a:ext uri="{FF2B5EF4-FFF2-40B4-BE49-F238E27FC236}">
                <a16:creationId xmlns:a16="http://schemas.microsoft.com/office/drawing/2014/main" id="{13ADB4FF-36A8-5847-9E28-618A7E3991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noProof="0"/>
              <a:t>Click to edit Master title style</a:t>
            </a:r>
            <a:endParaRPr lang="fi-FI" noProof="0"/>
          </a:p>
        </p:txBody>
      </p:sp>
      <p:sp>
        <p:nvSpPr>
          <p:cNvPr id="14" name="TextBox 13">
            <a:extLst>
              <a:ext uri="{FF2B5EF4-FFF2-40B4-BE49-F238E27FC236}">
                <a16:creationId xmlns:a16="http://schemas.microsoft.com/office/drawing/2014/main" id="{D4E3EEA6-F284-034E-8910-605416FAEBAF}"/>
              </a:ext>
            </a:extLst>
          </p:cNvPr>
          <p:cNvSpPr txBox="1"/>
          <p:nvPr userDrawn="1"/>
        </p:nvSpPr>
        <p:spPr>
          <a:xfrm>
            <a:off x="314925" y="7196416"/>
            <a:ext cx="4252274" cy="276999"/>
          </a:xfrm>
          <a:prstGeom prst="rect">
            <a:avLst/>
          </a:prstGeom>
          <a:noFill/>
        </p:spPr>
        <p:txBody>
          <a:bodyPr wrap="square" rtlCol="0">
            <a:spAutoFit/>
          </a:bodyPr>
          <a:lstStyle/>
          <a:p>
            <a:r>
              <a:rPr lang="fi-FI" sz="1200" b="0" i="0" noProof="1">
                <a:latin typeface="Arial" panose="020B0604020202020204" pitchFamily="34" charset="0"/>
                <a:cs typeface="Arial" panose="020B0604020202020204" pitchFamily="34" charset="0"/>
              </a:rPr>
              <a:t>Otsikko｜päivämäärä</a:t>
            </a:r>
          </a:p>
        </p:txBody>
      </p:sp>
    </p:spTree>
    <p:extLst>
      <p:ext uri="{BB962C8B-B14F-4D97-AF65-F5344CB8AC3E}">
        <p14:creationId xmlns:p14="http://schemas.microsoft.com/office/powerpoint/2010/main" val="184129390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 id="2147483771" r:id="rId19"/>
    <p:sldLayoutId id="2147483772" r:id="rId20"/>
    <p:sldLayoutId id="2147483773" r:id="rId21"/>
    <p:sldLayoutId id="2147483774" r:id="rId22"/>
    <p:sldLayoutId id="2147483775" r:id="rId23"/>
    <p:sldLayoutId id="2147483776" r:id="rId24"/>
    <p:sldLayoutId id="2147483777" r:id="rId25"/>
    <p:sldLayoutId id="2147483778" r:id="rId26"/>
    <p:sldLayoutId id="2147483779" r:id="rId27"/>
    <p:sldLayoutId id="2147483780" r:id="rId28"/>
    <p:sldLayoutId id="2147483781" r:id="rId29"/>
    <p:sldLayoutId id="2147483782" r:id="rId30"/>
    <p:sldLayoutId id="2147483783" r:id="rId31"/>
    <p:sldLayoutId id="2147483784" r:id="rId32"/>
    <p:sldLayoutId id="2147483785" r:id="rId33"/>
    <p:sldLayoutId id="2147483786" r:id="rId34"/>
    <p:sldLayoutId id="2147483787" r:id="rId35"/>
  </p:sldLayoutIdLst>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68D5D9C9-B34E-B067-4465-B3D93982FF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8AEE2EBD-E0EC-057F-65A6-9A83041536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9C02B2B7-0745-C366-9D8E-B8FE90B946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B917221-3DE9-4AF7-A021-B3C845540D86}" type="datetimeFigureOut">
              <a:rPr lang="fi-FI" smtClean="0"/>
              <a:t>21.10.2026</a:t>
            </a:fld>
            <a:endParaRPr lang="fi-FI"/>
          </a:p>
        </p:txBody>
      </p:sp>
      <p:sp>
        <p:nvSpPr>
          <p:cNvPr id="5" name="Alatunnisteen paikkamerkki 4">
            <a:extLst>
              <a:ext uri="{FF2B5EF4-FFF2-40B4-BE49-F238E27FC236}">
                <a16:creationId xmlns:a16="http://schemas.microsoft.com/office/drawing/2014/main" id="{478F7D60-6909-00B6-9BC3-8C26FF3470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a:extLst>
              <a:ext uri="{FF2B5EF4-FFF2-40B4-BE49-F238E27FC236}">
                <a16:creationId xmlns:a16="http://schemas.microsoft.com/office/drawing/2014/main" id="{9B628DAE-8F70-590C-A971-CCE8572DD0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A8A47F-C4F8-4729-9B5B-AD929E234CCC}" type="slidenum">
              <a:rPr lang="fi-FI" smtClean="0"/>
              <a:t>‹#›</a:t>
            </a:fld>
            <a:endParaRPr lang="fi-FI"/>
          </a:p>
        </p:txBody>
      </p:sp>
    </p:spTree>
    <p:extLst>
      <p:ext uri="{BB962C8B-B14F-4D97-AF65-F5344CB8AC3E}">
        <p14:creationId xmlns:p14="http://schemas.microsoft.com/office/powerpoint/2010/main" val="1700544138"/>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68F7963-B688-6345-9742-540145AD679D}"/>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fi-FI" noProof="0" err="1"/>
              <a:t>Click</a:t>
            </a:r>
            <a:r>
              <a:rPr lang="fi-FI" noProof="0"/>
              <a:t> to </a:t>
            </a:r>
            <a:r>
              <a:rPr lang="fi-FI" noProof="0" err="1"/>
              <a:t>edit</a:t>
            </a:r>
            <a:r>
              <a:rPr lang="fi-FI" noProof="0"/>
              <a:t> Master </a:t>
            </a:r>
            <a:r>
              <a:rPr lang="fi-FI" noProof="0" err="1"/>
              <a:t>text</a:t>
            </a:r>
            <a:r>
              <a:rPr lang="fi-FI" noProof="0"/>
              <a:t> </a:t>
            </a:r>
            <a:r>
              <a:rPr lang="fi-FI" noProof="0" err="1"/>
              <a:t>styles</a:t>
            </a:r>
            <a:endParaRPr lang="fi-FI" noProof="0"/>
          </a:p>
          <a:p>
            <a:pPr lvl="1"/>
            <a:r>
              <a:rPr lang="fi-FI" noProof="0"/>
              <a:t>Second </a:t>
            </a:r>
            <a:r>
              <a:rPr lang="fi-FI" noProof="0" err="1"/>
              <a:t>level</a:t>
            </a:r>
            <a:endParaRPr lang="fi-FI" noProof="0"/>
          </a:p>
          <a:p>
            <a:pPr lvl="2"/>
            <a:r>
              <a:rPr lang="fi-FI" noProof="0"/>
              <a:t>Third </a:t>
            </a:r>
            <a:r>
              <a:rPr lang="fi-FI" noProof="0" err="1"/>
              <a:t>level</a:t>
            </a:r>
            <a:endParaRPr lang="fi-FI" noProof="0"/>
          </a:p>
          <a:p>
            <a:pPr lvl="3"/>
            <a:r>
              <a:rPr lang="fi-FI" noProof="0" err="1"/>
              <a:t>Fourth</a:t>
            </a:r>
            <a:r>
              <a:rPr lang="fi-FI" noProof="0"/>
              <a:t> </a:t>
            </a:r>
            <a:r>
              <a:rPr lang="fi-FI" noProof="0" err="1"/>
              <a:t>level</a:t>
            </a:r>
            <a:endParaRPr lang="fi-FI" noProof="0"/>
          </a:p>
          <a:p>
            <a:pPr lvl="4"/>
            <a:r>
              <a:rPr lang="fi-FI" noProof="0" err="1"/>
              <a:t>Fifth</a:t>
            </a:r>
            <a:r>
              <a:rPr lang="fi-FI" noProof="0"/>
              <a:t> </a:t>
            </a:r>
            <a:r>
              <a:rPr lang="fi-FI" noProof="0" err="1"/>
              <a:t>level</a:t>
            </a:r>
            <a:endParaRPr lang="fi-FI" noProof="0"/>
          </a:p>
        </p:txBody>
      </p:sp>
      <p:sp>
        <p:nvSpPr>
          <p:cNvPr id="11" name="Title Placeholder 10">
            <a:extLst>
              <a:ext uri="{FF2B5EF4-FFF2-40B4-BE49-F238E27FC236}">
                <a16:creationId xmlns:a16="http://schemas.microsoft.com/office/drawing/2014/main" id="{13ADB4FF-36A8-5847-9E28-618A7E3991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GB"/>
              <a:t>Click to edit Master title style</a:t>
            </a:r>
            <a:endParaRPr lang="fi-FI"/>
          </a:p>
        </p:txBody>
      </p:sp>
    </p:spTree>
    <p:extLst>
      <p:ext uri="{BB962C8B-B14F-4D97-AF65-F5344CB8AC3E}">
        <p14:creationId xmlns:p14="http://schemas.microsoft.com/office/powerpoint/2010/main" val="3213376468"/>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 id="2147483818" r:id="rId18"/>
    <p:sldLayoutId id="2147483819" r:id="rId19"/>
    <p:sldLayoutId id="2147483820" r:id="rId20"/>
    <p:sldLayoutId id="2147483821" r:id="rId21"/>
    <p:sldLayoutId id="2147483822" r:id="rId22"/>
    <p:sldLayoutId id="2147483823" r:id="rId23"/>
    <p:sldLayoutId id="2147483824" r:id="rId24"/>
    <p:sldLayoutId id="2147483825" r:id="rId25"/>
    <p:sldLayoutId id="2147483826" r:id="rId26"/>
    <p:sldLayoutId id="2147483827" r:id="rId27"/>
    <p:sldLayoutId id="2147483828" r:id="rId28"/>
    <p:sldLayoutId id="2147483829" r:id="rId29"/>
    <p:sldLayoutId id="2147483830" r:id="rId30"/>
  </p:sldLayoutIdLst>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hyperlink" Target="https://vapaaehtoistieto.punainenristi.fi/punainen-risti-uudistuu/"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xml"/><Relationship Id="rId1" Type="http://schemas.openxmlformats.org/officeDocument/2006/relationships/slideLayout" Target="../slideLayouts/slideLayout125.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9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AECFA11E-CE10-024F-6CBF-F6A725093170}"/>
              </a:ext>
            </a:extLst>
          </p:cNvPr>
          <p:cNvSpPr>
            <a:spLocks noGrp="1"/>
          </p:cNvSpPr>
          <p:nvPr>
            <p:ph type="title"/>
          </p:nvPr>
        </p:nvSpPr>
        <p:spPr>
          <a:xfrm>
            <a:off x="536448" y="1060386"/>
            <a:ext cx="10515600" cy="1325563"/>
          </a:xfrm>
        </p:spPr>
        <p:txBody>
          <a:bodyPr/>
          <a:lstStyle/>
          <a:p>
            <a:r>
              <a:rPr lang="fi-FI" sz="6600"/>
              <a:t>Toimintasuunnitelma 2027</a:t>
            </a:r>
            <a:r>
              <a:rPr lang="fi-FI"/>
              <a:t>–</a:t>
            </a:r>
            <a:r>
              <a:rPr lang="fi-FI" sz="6600"/>
              <a:t>2029</a:t>
            </a:r>
          </a:p>
        </p:txBody>
      </p:sp>
      <p:sp>
        <p:nvSpPr>
          <p:cNvPr id="5" name="Alaotsikko 4">
            <a:extLst>
              <a:ext uri="{FF2B5EF4-FFF2-40B4-BE49-F238E27FC236}">
                <a16:creationId xmlns:a16="http://schemas.microsoft.com/office/drawing/2014/main" id="{51A0AA7B-3626-F382-1BD9-4ADCE3A47566}"/>
              </a:ext>
            </a:extLst>
          </p:cNvPr>
          <p:cNvSpPr>
            <a:spLocks noGrp="1"/>
          </p:cNvSpPr>
          <p:nvPr>
            <p:ph type="subTitle" idx="4294967295"/>
          </p:nvPr>
        </p:nvSpPr>
        <p:spPr>
          <a:xfrm>
            <a:off x="731520" y="3773234"/>
            <a:ext cx="9144000" cy="728662"/>
          </a:xfrm>
        </p:spPr>
        <p:txBody>
          <a:bodyPr/>
          <a:lstStyle/>
          <a:p>
            <a:pPr marL="0" indent="0">
              <a:buNone/>
            </a:pPr>
            <a:r>
              <a:rPr lang="fi-FI"/>
              <a:t>Suomen Punainen Risti </a:t>
            </a:r>
          </a:p>
          <a:p>
            <a:pPr marL="0" indent="0">
              <a:buNone/>
            </a:pPr>
            <a:r>
              <a:rPr lang="fi-FI"/>
              <a:t>Xxx osasto</a:t>
            </a:r>
          </a:p>
          <a:p>
            <a:pPr marL="0" indent="0">
              <a:buNone/>
            </a:pPr>
            <a:endParaRPr lang="fi-FI"/>
          </a:p>
          <a:p>
            <a:pPr marL="0" indent="0">
              <a:buNone/>
            </a:pPr>
            <a:r>
              <a:rPr lang="fi-FI"/>
              <a:t>Hyväksytty syyskokouksessa </a:t>
            </a:r>
            <a:r>
              <a:rPr lang="fi-FI" err="1"/>
              <a:t>xx.xx.xxxx</a:t>
            </a:r>
            <a:endParaRPr lang="fi-FI"/>
          </a:p>
        </p:txBody>
      </p:sp>
      <p:pic>
        <p:nvPicPr>
          <p:cNvPr id="6" name="Picture Placeholder 5">
            <a:extLst>
              <a:ext uri="{FF2B5EF4-FFF2-40B4-BE49-F238E27FC236}">
                <a16:creationId xmlns:a16="http://schemas.microsoft.com/office/drawing/2014/main" id="{62BACC34-59AB-1EA5-C4E0-E6918CD2ADA3}"/>
              </a:ext>
            </a:extLst>
          </p:cNvPr>
          <p:cNvPicPr>
            <a:picLocks noChangeAspect="1"/>
          </p:cNvPicPr>
          <p:nvPr/>
        </p:nvPicPr>
        <p:blipFill>
          <a:blip r:embed="rId2" cstate="screen">
            <a:extLst>
              <a:ext uri="{28A0092B-C50C-407E-A947-70E740481C1C}">
                <a14:useLocalDpi xmlns:a14="http://schemas.microsoft.com/office/drawing/2010/main" val="0"/>
              </a:ext>
            </a:extLst>
          </a:blip>
          <a:srcRect t="-989" b="-3366"/>
          <a:stretch>
            <a:fillRect/>
          </a:stretch>
        </p:blipFill>
        <p:spPr>
          <a:xfrm>
            <a:off x="7848811" y="1984057"/>
            <a:ext cx="4053418" cy="3578353"/>
          </a:xfrm>
          <a:prstGeom prst="rect">
            <a:avLst/>
          </a:prstGeom>
          <a:noFill/>
        </p:spPr>
      </p:pic>
    </p:spTree>
    <p:extLst>
      <p:ext uri="{BB962C8B-B14F-4D97-AF65-F5344CB8AC3E}">
        <p14:creationId xmlns:p14="http://schemas.microsoft.com/office/powerpoint/2010/main" val="3649901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D31C69-E607-2495-5C5A-E0530706293B}"/>
              </a:ext>
            </a:extLst>
          </p:cNvPr>
          <p:cNvSpPr>
            <a:spLocks noGrp="1"/>
          </p:cNvSpPr>
          <p:nvPr>
            <p:ph type="title"/>
          </p:nvPr>
        </p:nvSpPr>
        <p:spPr>
          <a:xfrm>
            <a:off x="557022" y="116976"/>
            <a:ext cx="10515600" cy="781750"/>
          </a:xfrm>
        </p:spPr>
        <p:txBody>
          <a:bodyPr/>
          <a:lstStyle/>
          <a:p>
            <a:r>
              <a:rPr lang="fi-FI" sz="3200">
                <a:solidFill>
                  <a:srgbClr val="FF0000"/>
                </a:solidFill>
                <a:latin typeface="Arial" panose="020B0604020202020204"/>
                <a:cs typeface="Arial"/>
              </a:rPr>
              <a:t>OHJEITA – poistakaa lopullisesta versiosta!</a:t>
            </a:r>
            <a:endParaRPr lang="fi-FI">
              <a:solidFill>
                <a:srgbClr val="FF0000"/>
              </a:solidFill>
              <a:cs typeface="Arial"/>
            </a:endParaRPr>
          </a:p>
        </p:txBody>
      </p:sp>
      <p:sp>
        <p:nvSpPr>
          <p:cNvPr id="3" name="Tekstin paikkamerkki 2">
            <a:extLst>
              <a:ext uri="{FF2B5EF4-FFF2-40B4-BE49-F238E27FC236}">
                <a16:creationId xmlns:a16="http://schemas.microsoft.com/office/drawing/2014/main" id="{4DA0DA2D-E835-90FF-98C7-23D903A09F5F}"/>
              </a:ext>
            </a:extLst>
          </p:cNvPr>
          <p:cNvSpPr>
            <a:spLocks noGrp="1"/>
          </p:cNvSpPr>
          <p:nvPr>
            <p:ph type="body" sz="quarter" idx="11"/>
          </p:nvPr>
        </p:nvSpPr>
        <p:spPr>
          <a:xfrm>
            <a:off x="634024" y="1207470"/>
            <a:ext cx="10515600" cy="2944813"/>
          </a:xfrm>
        </p:spPr>
        <p:txBody>
          <a:bodyPr/>
          <a:lstStyle/>
          <a:p>
            <a:r>
              <a:rPr lang="fi-FI" sz="2200"/>
              <a:t>Tätä pohjaa voitte käyttää osaston toimintasuunnitelmana 2027–2029.</a:t>
            </a:r>
          </a:p>
          <a:p>
            <a:r>
              <a:rPr lang="fi-FI" sz="2200"/>
              <a:t>Pohja kulkee käsi kädessä valtakunnallisen toiminnansuunnittelun mallin kanssa, johon pääsee tutustumaan </a:t>
            </a:r>
            <a:r>
              <a:rPr lang="fi-FI" sz="2200">
                <a:hlinkClick r:id="rId2"/>
              </a:rPr>
              <a:t>Punainen Risti uudistuu – lisää toiminnansuunnittelusta - Punainen Risti</a:t>
            </a:r>
            <a:endParaRPr lang="fi-FI" sz="2200"/>
          </a:p>
          <a:p>
            <a:pPr lvl="1"/>
            <a:r>
              <a:rPr lang="fi-FI" sz="2200"/>
              <a:t>Toiminnan suunnittelun tulokset kirjataan myös valtakunnalliseen toimintasuunnitelma pohjaan syyskokouksen jälkeen, sopikaa keskenänne kuka kirjaukset tekee. </a:t>
            </a:r>
          </a:p>
          <a:p>
            <a:pPr lvl="1"/>
            <a:r>
              <a:rPr lang="fi-FI" sz="2200"/>
              <a:t>Pohjaa kannattaa hyödyntää myös jo toimintaa suunniteltaessa, apukysymykset ohjaavat suunnittelua ja kulkevat käsi kädessä tämän pohjan kanssa.</a:t>
            </a:r>
          </a:p>
          <a:p>
            <a:r>
              <a:rPr lang="fi-FI" sz="2200"/>
              <a:t>Tätä pohjaa saa muokata oman osaston näköiseksi, erityisesti punaisella merkityt kohdat tulee täyttää</a:t>
            </a:r>
          </a:p>
          <a:p>
            <a:r>
              <a:rPr lang="fi-FI" sz="2200"/>
              <a:t>Diojen alla on lisäohjeita, ne voi poistaa kun lopullinen versio on valmis. Voitte myös kirjata sinne halutessanne lisätietoja</a:t>
            </a:r>
          </a:p>
          <a:p>
            <a:endParaRPr lang="fi-FI"/>
          </a:p>
        </p:txBody>
      </p:sp>
    </p:spTree>
    <p:extLst>
      <p:ext uri="{BB962C8B-B14F-4D97-AF65-F5344CB8AC3E}">
        <p14:creationId xmlns:p14="http://schemas.microsoft.com/office/powerpoint/2010/main" val="1633830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B3CEA-CEDE-B0E7-CCEB-BF89AD275FA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2E8F0B5-1273-FB43-D88D-C861AAE4B7B4}"/>
              </a:ext>
            </a:extLst>
          </p:cNvPr>
          <p:cNvSpPr>
            <a:spLocks noGrp="1"/>
          </p:cNvSpPr>
          <p:nvPr>
            <p:ph type="body" idx="1"/>
          </p:nvPr>
        </p:nvSpPr>
        <p:spPr>
          <a:xfrm>
            <a:off x="82642" y="4927391"/>
            <a:ext cx="1914886" cy="797819"/>
          </a:xfrm>
        </p:spPr>
        <p:txBody>
          <a:bodyPr>
            <a:normAutofit/>
          </a:bodyPr>
          <a:lstStyle/>
          <a:p>
            <a:r>
              <a:rPr lang="fi-FI" sz="2400">
                <a:solidFill>
                  <a:srgbClr val="F00000"/>
                </a:solidFill>
                <a:latin typeface="Arial"/>
                <a:cs typeface="Arial"/>
              </a:rPr>
              <a:t>9/25</a:t>
            </a:r>
            <a:endParaRPr lang="en-US"/>
          </a:p>
        </p:txBody>
      </p:sp>
      <p:sp>
        <p:nvSpPr>
          <p:cNvPr id="23" name="Text Placeholder 2">
            <a:extLst>
              <a:ext uri="{FF2B5EF4-FFF2-40B4-BE49-F238E27FC236}">
                <a16:creationId xmlns:a16="http://schemas.microsoft.com/office/drawing/2014/main" id="{61DBA862-8016-4588-14CF-E7D817AFD84A}"/>
              </a:ext>
            </a:extLst>
          </p:cNvPr>
          <p:cNvSpPr txBox="1">
            <a:spLocks/>
          </p:cNvSpPr>
          <p:nvPr/>
        </p:nvSpPr>
        <p:spPr>
          <a:xfrm>
            <a:off x="67982" y="4447151"/>
            <a:ext cx="1434243" cy="640568"/>
          </a:xfrm>
          <a:prstGeom prst="rect">
            <a:avLst/>
          </a:prstGeom>
        </p:spPr>
        <p:txBody>
          <a:bodyPr vert="horz" lIns="91440" tIns="45720" rIns="91440" bIns="45720" rtlCol="0" anchor="b">
            <a:normAutofit fontScale="92500"/>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1800" b="1"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i-FI" sz="2400">
                <a:solidFill>
                  <a:srgbClr val="F00000"/>
                </a:solidFill>
                <a:latin typeface="Arial"/>
                <a:cs typeface="Arial"/>
              </a:rPr>
              <a:t>11.3.2026</a:t>
            </a:r>
            <a:endParaRPr lang="fi-FI" sz="2400" b="1" i="0" u="none" strike="noStrike" kern="1200" cap="none" spc="0" normalizeH="0" baseline="0" noProof="0" dirty="0">
              <a:ln>
                <a:noFill/>
              </a:ln>
              <a:solidFill>
                <a:srgbClr val="F00000"/>
              </a:solidFill>
              <a:effectLst/>
              <a:uLnTx/>
              <a:uFillTx/>
              <a:latin typeface="Arial" panose="020B0604020202020204" pitchFamily="34" charset="0"/>
              <a:cs typeface="Arial" panose="020B0604020202020204" pitchFamily="34" charset="0"/>
            </a:endParaRPr>
          </a:p>
        </p:txBody>
      </p:sp>
      <p:sp>
        <p:nvSpPr>
          <p:cNvPr id="26" name="Text Placeholder 2">
            <a:extLst>
              <a:ext uri="{FF2B5EF4-FFF2-40B4-BE49-F238E27FC236}">
                <a16:creationId xmlns:a16="http://schemas.microsoft.com/office/drawing/2014/main" id="{36EA64FA-990A-2FA5-2849-AE0B27DDABF6}"/>
              </a:ext>
            </a:extLst>
          </p:cNvPr>
          <p:cNvSpPr txBox="1">
            <a:spLocks/>
          </p:cNvSpPr>
          <p:nvPr/>
        </p:nvSpPr>
        <p:spPr>
          <a:xfrm>
            <a:off x="3879971" y="3293753"/>
            <a:ext cx="2160076" cy="573822"/>
          </a:xfrm>
          <a:prstGeom prst="rect">
            <a:avLst/>
          </a:prstGeom>
        </p:spPr>
        <p:txBody>
          <a:bodyPr vert="horz" lIns="91440" tIns="45720" rIns="91440" bIns="45720" rtlCol="0" anchor="b">
            <a:normAutofit lnSpcReduction="10000"/>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1800" b="1"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a:lnSpc>
                <a:spcPct val="100000"/>
              </a:lnSpc>
              <a:spcBef>
                <a:spcPts val="1000"/>
              </a:spcBef>
              <a:spcAft>
                <a:spcPts val="0"/>
              </a:spcAft>
              <a:buNone/>
              <a:tabLst/>
              <a:defRPr/>
            </a:pPr>
            <a:r>
              <a:rPr lang="fi-FI" sz="3200">
                <a:solidFill>
                  <a:srgbClr val="F00000"/>
                </a:solidFill>
                <a:latin typeface="Arial"/>
                <a:cs typeface="Arial"/>
              </a:rPr>
              <a:t>1</a:t>
            </a:r>
            <a:endParaRPr lang="en-US">
              <a:ea typeface="+mn-ea"/>
            </a:endParaRPr>
          </a:p>
        </p:txBody>
      </p:sp>
      <p:sp>
        <p:nvSpPr>
          <p:cNvPr id="27" name="Text Placeholder 2">
            <a:extLst>
              <a:ext uri="{FF2B5EF4-FFF2-40B4-BE49-F238E27FC236}">
                <a16:creationId xmlns:a16="http://schemas.microsoft.com/office/drawing/2014/main" id="{053065B6-59F9-E16C-E68F-C4BD59E9980C}"/>
              </a:ext>
            </a:extLst>
          </p:cNvPr>
          <p:cNvSpPr txBox="1">
            <a:spLocks/>
          </p:cNvSpPr>
          <p:nvPr/>
        </p:nvSpPr>
        <p:spPr>
          <a:xfrm>
            <a:off x="10658219" y="4681158"/>
            <a:ext cx="1424557" cy="823912"/>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1800" b="1"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i-FI" sz="4000">
                <a:solidFill>
                  <a:srgbClr val="F00000"/>
                </a:solidFill>
              </a:rPr>
              <a:t>100</a:t>
            </a:r>
            <a:endParaRPr lang="fi-FI" sz="4000" b="1" i="0" u="none" strike="noStrike" kern="1200" cap="none" spc="0" normalizeH="0" baseline="0" noProof="0" dirty="0">
              <a:ln>
                <a:noFill/>
              </a:ln>
              <a:solidFill>
                <a:srgbClr val="F00000"/>
              </a:solidFill>
              <a:effectLst/>
              <a:uLnTx/>
              <a:uFillTx/>
              <a:latin typeface="Arial" panose="020B0604020202020204" pitchFamily="34" charset="0"/>
              <a:cs typeface="Arial" panose="020B0604020202020204" pitchFamily="34" charset="0"/>
            </a:endParaRPr>
          </a:p>
        </p:txBody>
      </p:sp>
      <p:sp>
        <p:nvSpPr>
          <p:cNvPr id="28" name="Text Placeholder 2">
            <a:extLst>
              <a:ext uri="{FF2B5EF4-FFF2-40B4-BE49-F238E27FC236}">
                <a16:creationId xmlns:a16="http://schemas.microsoft.com/office/drawing/2014/main" id="{81A045F5-E970-1C65-0E3D-CCD56BDFE9C6}"/>
              </a:ext>
            </a:extLst>
          </p:cNvPr>
          <p:cNvSpPr txBox="1">
            <a:spLocks/>
          </p:cNvSpPr>
          <p:nvPr/>
        </p:nvSpPr>
        <p:spPr>
          <a:xfrm>
            <a:off x="3580" y="5799310"/>
            <a:ext cx="1717154" cy="585787"/>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1800" b="1"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a:lnSpc>
                <a:spcPct val="100000"/>
              </a:lnSpc>
              <a:spcBef>
                <a:spcPts val="1000"/>
              </a:spcBef>
              <a:spcAft>
                <a:spcPts val="0"/>
              </a:spcAft>
              <a:buNone/>
              <a:tabLst/>
              <a:defRPr/>
            </a:pPr>
            <a:r>
              <a:rPr lang="fi-FI" sz="2400">
                <a:solidFill>
                  <a:srgbClr val="F00000"/>
                </a:solidFill>
                <a:latin typeface="Arial"/>
                <a:cs typeface="Arial"/>
              </a:rPr>
              <a:t>22.8.2025</a:t>
            </a:r>
            <a:endParaRPr lang="en-US">
              <a:ea typeface="+mn-ea"/>
            </a:endParaRPr>
          </a:p>
        </p:txBody>
      </p:sp>
      <p:cxnSp>
        <p:nvCxnSpPr>
          <p:cNvPr id="38" name="Straight Connector 37">
            <a:extLst>
              <a:ext uri="{FF2B5EF4-FFF2-40B4-BE49-F238E27FC236}">
                <a16:creationId xmlns:a16="http://schemas.microsoft.com/office/drawing/2014/main" id="{3BCEE0D1-6B59-DEAB-5247-57082A411B03}"/>
              </a:ext>
            </a:extLst>
          </p:cNvPr>
          <p:cNvCxnSpPr>
            <a:cxnSpLocks/>
          </p:cNvCxnSpPr>
          <p:nvPr/>
        </p:nvCxnSpPr>
        <p:spPr>
          <a:xfrm>
            <a:off x="3679705" y="3217119"/>
            <a:ext cx="8512295" cy="0"/>
          </a:xfrm>
          <a:prstGeom prst="line">
            <a:avLst/>
          </a:prstGeom>
          <a:ln w="12700">
            <a:solidFill>
              <a:schemeClr val="accent1"/>
            </a:solidFill>
          </a:ln>
        </p:spPr>
        <p:style>
          <a:lnRef idx="1">
            <a:schemeClr val="accent2"/>
          </a:lnRef>
          <a:fillRef idx="0">
            <a:schemeClr val="accent2"/>
          </a:fillRef>
          <a:effectRef idx="0">
            <a:schemeClr val="accent2"/>
          </a:effectRef>
          <a:fontRef idx="minor">
            <a:schemeClr val="tx1"/>
          </a:fontRef>
        </p:style>
      </p:cxnSp>
      <p:cxnSp>
        <p:nvCxnSpPr>
          <p:cNvPr id="39" name="Straight Connector 38">
            <a:extLst>
              <a:ext uri="{FF2B5EF4-FFF2-40B4-BE49-F238E27FC236}">
                <a16:creationId xmlns:a16="http://schemas.microsoft.com/office/drawing/2014/main" id="{BD7453F9-045D-A2B1-6560-5E3F82136BFF}"/>
              </a:ext>
            </a:extLst>
          </p:cNvPr>
          <p:cNvCxnSpPr>
            <a:cxnSpLocks/>
          </p:cNvCxnSpPr>
          <p:nvPr/>
        </p:nvCxnSpPr>
        <p:spPr>
          <a:xfrm flipV="1">
            <a:off x="3618685" y="4730568"/>
            <a:ext cx="8507411" cy="17869"/>
          </a:xfrm>
          <a:prstGeom prst="line">
            <a:avLst/>
          </a:prstGeom>
          <a:ln w="12700">
            <a:solidFill>
              <a:schemeClr val="accent1"/>
            </a:solidFill>
          </a:ln>
        </p:spPr>
        <p:style>
          <a:lnRef idx="1">
            <a:schemeClr val="accent2"/>
          </a:lnRef>
          <a:fillRef idx="0">
            <a:schemeClr val="accent2"/>
          </a:fillRef>
          <a:effectRef idx="0">
            <a:schemeClr val="accent2"/>
          </a:effectRef>
          <a:fontRef idx="minor">
            <a:schemeClr val="tx1"/>
          </a:fontRef>
        </p:style>
      </p:cxnSp>
      <p:sp>
        <p:nvSpPr>
          <p:cNvPr id="41" name="TextBox 40">
            <a:extLst>
              <a:ext uri="{FF2B5EF4-FFF2-40B4-BE49-F238E27FC236}">
                <a16:creationId xmlns:a16="http://schemas.microsoft.com/office/drawing/2014/main" id="{E45B610C-62E3-14A4-4C03-261D53CFF4A7}"/>
              </a:ext>
            </a:extLst>
          </p:cNvPr>
          <p:cNvSpPr txBox="1"/>
          <p:nvPr/>
        </p:nvSpPr>
        <p:spPr>
          <a:xfrm>
            <a:off x="1742356" y="5146066"/>
            <a:ext cx="2028933"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srgbClr val="000000"/>
                </a:solidFill>
                <a:effectLst/>
                <a:uLnTx/>
                <a:uFillTx/>
                <a:latin typeface="Calibri" panose="020F0502020204030204"/>
                <a:ea typeface="+mn-ea"/>
                <a:cs typeface="+mn-cs"/>
              </a:rPr>
              <a:t>Osaston keräyssuunnitelma päivitetty </a:t>
            </a:r>
            <a:endParaRPr kumimoji="0" lang="en-FI" sz="1600" b="0" i="0" u="none" strike="noStrike" kern="1200" cap="none" spc="0" normalizeH="0" baseline="0" noProof="0">
              <a:ln>
                <a:noFill/>
              </a:ln>
              <a:solidFill>
                <a:srgbClr val="000000"/>
              </a:solidFill>
              <a:effectLst/>
              <a:uLnTx/>
              <a:uFillTx/>
              <a:latin typeface="Calibri" panose="020F0502020204030204"/>
              <a:ea typeface="+mn-ea"/>
              <a:cs typeface="+mn-cs"/>
            </a:endParaRPr>
          </a:p>
        </p:txBody>
      </p:sp>
      <p:cxnSp>
        <p:nvCxnSpPr>
          <p:cNvPr id="5" name="Straight Connector 4">
            <a:extLst>
              <a:ext uri="{FF2B5EF4-FFF2-40B4-BE49-F238E27FC236}">
                <a16:creationId xmlns:a16="http://schemas.microsoft.com/office/drawing/2014/main" id="{843E8A52-46E7-5C23-8207-0F49BD11B104}"/>
              </a:ext>
            </a:extLst>
          </p:cNvPr>
          <p:cNvCxnSpPr>
            <a:cxnSpLocks/>
          </p:cNvCxnSpPr>
          <p:nvPr/>
        </p:nvCxnSpPr>
        <p:spPr>
          <a:xfrm>
            <a:off x="3653132" y="1204507"/>
            <a:ext cx="0" cy="188677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360923F-EA87-D4BE-F3CF-2156D7352227}"/>
              </a:ext>
            </a:extLst>
          </p:cNvPr>
          <p:cNvCxnSpPr>
            <a:cxnSpLocks/>
          </p:cNvCxnSpPr>
          <p:nvPr/>
        </p:nvCxnSpPr>
        <p:spPr>
          <a:xfrm>
            <a:off x="8224335" y="1204507"/>
            <a:ext cx="0" cy="201261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26B60468-63EB-7F9B-16FD-0322DD422925}"/>
              </a:ext>
            </a:extLst>
          </p:cNvPr>
          <p:cNvSpPr txBox="1"/>
          <p:nvPr/>
        </p:nvSpPr>
        <p:spPr>
          <a:xfrm>
            <a:off x="8958943" y="4933392"/>
            <a:ext cx="1792804" cy="64633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00000"/>
                </a:solidFill>
                <a:effectLst/>
                <a:uLnTx/>
                <a:uFillTx/>
                <a:latin typeface="Calibri" panose="020F0502020204030204"/>
                <a:ea typeface="+mn-ea"/>
                <a:cs typeface="+mn-cs"/>
              </a:rPr>
              <a:t>Jäsenmäärä 31.12.2025</a:t>
            </a:r>
            <a:endParaRPr kumimoji="0" lang="en-FI"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93B9D57B-760D-7129-B187-5C5F360341C9}"/>
              </a:ext>
            </a:extLst>
          </p:cNvPr>
          <p:cNvSpPr txBox="1"/>
          <p:nvPr/>
        </p:nvSpPr>
        <p:spPr>
          <a:xfrm>
            <a:off x="1723344" y="5913125"/>
            <a:ext cx="1845237" cy="83099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srgbClr val="000000"/>
                </a:solidFill>
                <a:effectLst/>
                <a:uLnTx/>
                <a:uFillTx/>
                <a:latin typeface="Calibri" panose="020F0502020204030204"/>
                <a:ea typeface="+mn-ea"/>
                <a:cs typeface="+mn-cs"/>
              </a:rPr>
              <a:t>osaston kehittämissuunnitelma tehty</a:t>
            </a:r>
            <a:endParaRPr kumimoji="0" lang="fi-FI"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cxnSp>
        <p:nvCxnSpPr>
          <p:cNvPr id="30" name="Straight Connector 29">
            <a:extLst>
              <a:ext uri="{FF2B5EF4-FFF2-40B4-BE49-F238E27FC236}">
                <a16:creationId xmlns:a16="http://schemas.microsoft.com/office/drawing/2014/main" id="{74F55E70-BB73-7D5B-7BA3-53B9484B208D}"/>
              </a:ext>
            </a:extLst>
          </p:cNvPr>
          <p:cNvCxnSpPr>
            <a:cxnSpLocks/>
          </p:cNvCxnSpPr>
          <p:nvPr/>
        </p:nvCxnSpPr>
        <p:spPr>
          <a:xfrm>
            <a:off x="0" y="1204507"/>
            <a:ext cx="12192000" cy="0"/>
          </a:xfrm>
          <a:prstGeom prst="line">
            <a:avLst/>
          </a:prstGeom>
          <a:ln w="12700">
            <a:solidFill>
              <a:schemeClr val="accent1"/>
            </a:solidFill>
          </a:ln>
        </p:spPr>
        <p:style>
          <a:lnRef idx="1">
            <a:schemeClr val="accent2"/>
          </a:lnRef>
          <a:fillRef idx="0">
            <a:schemeClr val="accent2"/>
          </a:fillRef>
          <a:effectRef idx="0">
            <a:schemeClr val="accent2"/>
          </a:effectRef>
          <a:fontRef idx="minor">
            <a:schemeClr val="tx1"/>
          </a:fontRef>
        </p:style>
      </p:cxnSp>
      <p:cxnSp>
        <p:nvCxnSpPr>
          <p:cNvPr id="47" name="Straight Connector 46">
            <a:extLst>
              <a:ext uri="{FF2B5EF4-FFF2-40B4-BE49-F238E27FC236}">
                <a16:creationId xmlns:a16="http://schemas.microsoft.com/office/drawing/2014/main" id="{9945AB94-EFD6-914B-7608-6CEC24693D95}"/>
              </a:ext>
            </a:extLst>
          </p:cNvPr>
          <p:cNvCxnSpPr>
            <a:cxnSpLocks/>
          </p:cNvCxnSpPr>
          <p:nvPr/>
        </p:nvCxnSpPr>
        <p:spPr>
          <a:xfrm flipH="1">
            <a:off x="3638673" y="3086824"/>
            <a:ext cx="19258" cy="377065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BD6FF70-1230-1FB3-B040-927818BDD442}"/>
              </a:ext>
            </a:extLst>
          </p:cNvPr>
          <p:cNvCxnSpPr>
            <a:cxnSpLocks/>
          </p:cNvCxnSpPr>
          <p:nvPr/>
        </p:nvCxnSpPr>
        <p:spPr>
          <a:xfrm>
            <a:off x="7323588" y="3217119"/>
            <a:ext cx="0" cy="152928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 Placeholder 2">
            <a:extLst>
              <a:ext uri="{FF2B5EF4-FFF2-40B4-BE49-F238E27FC236}">
                <a16:creationId xmlns:a16="http://schemas.microsoft.com/office/drawing/2014/main" id="{99A63659-E7FF-3828-177D-2FDD23BEB82A}"/>
              </a:ext>
            </a:extLst>
          </p:cNvPr>
          <p:cNvSpPr txBox="1">
            <a:spLocks/>
          </p:cNvSpPr>
          <p:nvPr/>
        </p:nvSpPr>
        <p:spPr>
          <a:xfrm>
            <a:off x="5523098" y="1620847"/>
            <a:ext cx="2576473" cy="678791"/>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1800" b="1"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defRPr/>
            </a:pPr>
            <a:r>
              <a:rPr lang="fi-FI" sz="2800">
                <a:solidFill>
                  <a:srgbClr val="F00000"/>
                </a:solidFill>
                <a:latin typeface="Arial" panose="020B0604020202020204"/>
                <a:cs typeface="Arial"/>
              </a:rPr>
              <a:t>11 (oma) + 2</a:t>
            </a:r>
            <a:endParaRPr lang="en-US">
              <a:ea typeface="+mn-ea"/>
            </a:endParaRPr>
          </a:p>
        </p:txBody>
      </p:sp>
      <p:sp>
        <p:nvSpPr>
          <p:cNvPr id="42" name="TextBox 41">
            <a:extLst>
              <a:ext uri="{FF2B5EF4-FFF2-40B4-BE49-F238E27FC236}">
                <a16:creationId xmlns:a16="http://schemas.microsoft.com/office/drawing/2014/main" id="{C6FF9742-EF45-F648-7B77-DC898FF341C8}"/>
              </a:ext>
            </a:extLst>
          </p:cNvPr>
          <p:cNvSpPr txBox="1"/>
          <p:nvPr/>
        </p:nvSpPr>
        <p:spPr>
          <a:xfrm>
            <a:off x="5502499" y="1330686"/>
            <a:ext cx="2625912" cy="58477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srgbClr val="000000"/>
                </a:solidFill>
                <a:effectLst/>
                <a:uLnTx/>
                <a:uFillTx/>
                <a:latin typeface="Calibri" panose="020F0502020204030204"/>
                <a:ea typeface="+mn-ea"/>
                <a:cs typeface="+mn-cs"/>
              </a:rPr>
              <a:t>Toiminnassa mukana olevat vapaaehtoiset Oma / arvio</a:t>
            </a:r>
            <a:endParaRPr kumimoji="0" lang="en-FI" sz="16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3" name="Text Placeholder 2">
            <a:extLst>
              <a:ext uri="{FF2B5EF4-FFF2-40B4-BE49-F238E27FC236}">
                <a16:creationId xmlns:a16="http://schemas.microsoft.com/office/drawing/2014/main" id="{519AFAE3-3DEA-FBF9-6B81-8680445A6C35}"/>
              </a:ext>
            </a:extLst>
          </p:cNvPr>
          <p:cNvSpPr txBox="1">
            <a:spLocks/>
          </p:cNvSpPr>
          <p:nvPr/>
        </p:nvSpPr>
        <p:spPr>
          <a:xfrm>
            <a:off x="5603478" y="2649195"/>
            <a:ext cx="2468316" cy="522296"/>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1800" b="1"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a:lnSpc>
                <a:spcPct val="100000"/>
              </a:lnSpc>
              <a:spcBef>
                <a:spcPts val="1000"/>
              </a:spcBef>
              <a:spcAft>
                <a:spcPts val="0"/>
              </a:spcAft>
              <a:buNone/>
              <a:tabLst/>
              <a:defRPr/>
            </a:pPr>
            <a:r>
              <a:rPr lang="fi-FI" sz="2800">
                <a:solidFill>
                  <a:srgbClr val="F00000"/>
                </a:solidFill>
                <a:latin typeface="Arial"/>
                <a:cs typeface="Arial"/>
              </a:rPr>
              <a:t>2</a:t>
            </a:r>
            <a:endParaRPr lang="en-US">
              <a:ea typeface="+mn-ea"/>
            </a:endParaRPr>
          </a:p>
        </p:txBody>
      </p:sp>
      <p:sp>
        <p:nvSpPr>
          <p:cNvPr id="44" name="TextBox 43">
            <a:extLst>
              <a:ext uri="{FF2B5EF4-FFF2-40B4-BE49-F238E27FC236}">
                <a16:creationId xmlns:a16="http://schemas.microsoft.com/office/drawing/2014/main" id="{0600AA10-D14A-A88F-A6FC-722C73A75ADA}"/>
              </a:ext>
            </a:extLst>
          </p:cNvPr>
          <p:cNvSpPr txBox="1"/>
          <p:nvPr/>
        </p:nvSpPr>
        <p:spPr>
          <a:xfrm>
            <a:off x="5475724" y="2385652"/>
            <a:ext cx="3137091" cy="36933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00000"/>
                </a:solidFill>
                <a:effectLst/>
                <a:uLnTx/>
                <a:uFillTx/>
                <a:latin typeface="Calibri" panose="020F0502020204030204"/>
                <a:ea typeface="+mn-ea"/>
                <a:cs typeface="+mn-cs"/>
              </a:rPr>
              <a:t>joista alle 29-vuotiaita</a:t>
            </a:r>
            <a:endParaRPr kumimoji="0" lang="en-FI"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B65979F5-B316-C7CB-EF2F-D55EB0DFBF12}"/>
              </a:ext>
            </a:extLst>
          </p:cNvPr>
          <p:cNvPicPr>
            <a:picLocks noChangeAspect="1"/>
          </p:cNvPicPr>
          <p:nvPr/>
        </p:nvPicPr>
        <p:blipFill>
          <a:blip r:embed="rId3"/>
          <a:stretch>
            <a:fillRect/>
          </a:stretch>
        </p:blipFill>
        <p:spPr>
          <a:xfrm>
            <a:off x="9578322" y="10009"/>
            <a:ext cx="2613678" cy="1186856"/>
          </a:xfrm>
          <a:prstGeom prst="rect">
            <a:avLst/>
          </a:prstGeom>
        </p:spPr>
      </p:pic>
      <p:pic>
        <p:nvPicPr>
          <p:cNvPr id="14" name="Picture 13">
            <a:extLst>
              <a:ext uri="{FF2B5EF4-FFF2-40B4-BE49-F238E27FC236}">
                <a16:creationId xmlns:a16="http://schemas.microsoft.com/office/drawing/2014/main" id="{C1C3C4A3-CD5A-BB99-9A25-4F0F334C21E3}"/>
              </a:ext>
            </a:extLst>
          </p:cNvPr>
          <p:cNvPicPr>
            <a:picLocks noChangeAspect="1"/>
          </p:cNvPicPr>
          <p:nvPr/>
        </p:nvPicPr>
        <p:blipFill>
          <a:blip r:embed="rId4"/>
          <a:srcRect r="24399"/>
          <a:stretch/>
        </p:blipFill>
        <p:spPr>
          <a:xfrm>
            <a:off x="10701538" y="1436809"/>
            <a:ext cx="1337921" cy="2221991"/>
          </a:xfrm>
          <a:prstGeom prst="rect">
            <a:avLst/>
          </a:prstGeom>
        </p:spPr>
      </p:pic>
      <p:sp>
        <p:nvSpPr>
          <p:cNvPr id="35" name="TextBox 34">
            <a:extLst>
              <a:ext uri="{FF2B5EF4-FFF2-40B4-BE49-F238E27FC236}">
                <a16:creationId xmlns:a16="http://schemas.microsoft.com/office/drawing/2014/main" id="{75339DE0-A6FC-8A6F-A4A2-2ADFF1517955}"/>
              </a:ext>
            </a:extLst>
          </p:cNvPr>
          <p:cNvSpPr txBox="1"/>
          <p:nvPr/>
        </p:nvSpPr>
        <p:spPr>
          <a:xfrm>
            <a:off x="3814133" y="3794645"/>
            <a:ext cx="3358279" cy="64633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00000"/>
                </a:solidFill>
                <a:effectLst/>
                <a:uLnTx/>
                <a:uFillTx/>
                <a:latin typeface="Calibri" panose="020F0502020204030204"/>
                <a:ea typeface="+mn-ea"/>
                <a:cs typeface="+mn-cs"/>
              </a:rPr>
              <a:t>luottamushenkilöistä alle 29-vuotiaita</a:t>
            </a:r>
            <a:endParaRPr kumimoji="0" lang="en-FI"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5" name="Picture 44">
            <a:extLst>
              <a:ext uri="{FF2B5EF4-FFF2-40B4-BE49-F238E27FC236}">
                <a16:creationId xmlns:a16="http://schemas.microsoft.com/office/drawing/2014/main" id="{CDC024F4-C3F2-C29C-12C2-7E8F46051FD9}"/>
              </a:ext>
            </a:extLst>
          </p:cNvPr>
          <p:cNvPicPr>
            <a:picLocks noChangeAspect="1"/>
          </p:cNvPicPr>
          <p:nvPr/>
        </p:nvPicPr>
        <p:blipFill>
          <a:blip r:embed="rId5"/>
          <a:srcRect t="2565" b="2565"/>
          <a:stretch/>
        </p:blipFill>
        <p:spPr>
          <a:xfrm>
            <a:off x="3679705" y="1237774"/>
            <a:ext cx="1750655" cy="1660846"/>
          </a:xfrm>
          <a:prstGeom prst="rect">
            <a:avLst/>
          </a:prstGeom>
        </p:spPr>
      </p:pic>
      <p:sp>
        <p:nvSpPr>
          <p:cNvPr id="7" name="TextBox 6">
            <a:extLst>
              <a:ext uri="{FF2B5EF4-FFF2-40B4-BE49-F238E27FC236}">
                <a16:creationId xmlns:a16="http://schemas.microsoft.com/office/drawing/2014/main" id="{F3C61660-2240-642B-A281-9ADAADF63413}"/>
              </a:ext>
            </a:extLst>
          </p:cNvPr>
          <p:cNvSpPr txBox="1"/>
          <p:nvPr/>
        </p:nvSpPr>
        <p:spPr>
          <a:xfrm>
            <a:off x="1620935" y="3660085"/>
            <a:ext cx="2160279" cy="58477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srgbClr val="000000"/>
                </a:solidFill>
                <a:effectLst/>
                <a:uLnTx/>
                <a:uFillTx/>
                <a:latin typeface="Calibri" panose="020F0502020204030204"/>
                <a:ea typeface="+mn-ea"/>
                <a:cs typeface="+mn-cs"/>
              </a:rPr>
              <a:t>Osasto käyttää </a:t>
            </a:r>
            <a:r>
              <a:rPr kumimoji="0" lang="fi-FI" sz="1600" b="0" i="0" u="none" strike="noStrike" kern="1200" cap="none" spc="0" normalizeH="0" baseline="0" noProof="0" err="1">
                <a:ln>
                  <a:noFill/>
                </a:ln>
                <a:solidFill>
                  <a:srgbClr val="000000"/>
                </a:solidFill>
                <a:effectLst/>
                <a:uLnTx/>
                <a:uFillTx/>
                <a:latin typeface="Calibri" panose="020F0502020204030204"/>
                <a:ea typeface="+mn-ea"/>
                <a:cs typeface="+mn-cs"/>
              </a:rPr>
              <a:t>Procountoria</a:t>
            </a:r>
            <a:endParaRPr kumimoji="0" lang="fi-FI" sz="1600" b="0" i="0" u="none" strike="noStrike" kern="1200" cap="none" spc="0" normalizeH="0" baseline="0" noProof="0">
              <a:ln>
                <a:noFill/>
              </a:ln>
              <a:solidFill>
                <a:srgbClr val="000000"/>
              </a:solidFill>
              <a:effectLst/>
              <a:uLnTx/>
              <a:uFillTx/>
              <a:latin typeface="Calibri" panose="020F0502020204030204"/>
              <a:ea typeface="Calibri"/>
              <a:cs typeface="Calibri"/>
            </a:endParaRPr>
          </a:p>
        </p:txBody>
      </p:sp>
      <p:sp>
        <p:nvSpPr>
          <p:cNvPr id="8" name="TextBox 7">
            <a:extLst>
              <a:ext uri="{FF2B5EF4-FFF2-40B4-BE49-F238E27FC236}">
                <a16:creationId xmlns:a16="http://schemas.microsoft.com/office/drawing/2014/main" id="{725695D1-1B86-A89D-2A58-AD878C8F523B}"/>
              </a:ext>
            </a:extLst>
          </p:cNvPr>
          <p:cNvSpPr txBox="1"/>
          <p:nvPr/>
        </p:nvSpPr>
        <p:spPr>
          <a:xfrm>
            <a:off x="3954591" y="4895179"/>
            <a:ext cx="2633011" cy="138499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a:ln>
                  <a:noFill/>
                </a:ln>
                <a:solidFill>
                  <a:srgbClr val="000000"/>
                </a:solidFill>
                <a:effectLst/>
                <a:uLnTx/>
                <a:uFillTx/>
                <a:latin typeface="Calibri" panose="020F0502020204030204"/>
                <a:ea typeface="+mn-ea"/>
                <a:cs typeface="+mn-cs"/>
              </a:rPr>
              <a:t>Osaston toimintamuodot:</a:t>
            </a:r>
          </a:p>
          <a:p>
            <a:pPr>
              <a:defRPr/>
            </a:pPr>
            <a:endParaRPr lang="fi-FI" sz="1400" b="1" dirty="0">
              <a:solidFill>
                <a:srgbClr val="000000"/>
              </a:solidFill>
              <a:latin typeface="Calibri" panose="020F0502020204030204"/>
              <a:ea typeface="Calibri"/>
              <a:cs typeface="Calibri"/>
            </a:endParaRPr>
          </a:p>
          <a:p>
            <a:pPr>
              <a:defRPr/>
            </a:pPr>
            <a:r>
              <a:rPr lang="fi-FI" sz="1400" b="1">
                <a:solidFill>
                  <a:srgbClr val="000000"/>
                </a:solidFill>
                <a:latin typeface="Calibri" panose="020F0502020204030204"/>
                <a:ea typeface="Calibri"/>
                <a:cs typeface="Calibri"/>
              </a:rPr>
              <a:t>Ensiapu</a:t>
            </a:r>
            <a:endParaRPr lang="fi-FI" sz="1400" b="1" dirty="0">
              <a:solidFill>
                <a:srgbClr val="000000"/>
              </a:solidFill>
              <a:latin typeface="Calibri" panose="020F0502020204030204"/>
              <a:ea typeface="Calibri"/>
              <a:cs typeface="Calibri"/>
            </a:endParaRPr>
          </a:p>
          <a:p>
            <a:pPr>
              <a:defRPr/>
            </a:pPr>
            <a:r>
              <a:rPr lang="fi-FI" sz="1400" b="1">
                <a:solidFill>
                  <a:srgbClr val="000000"/>
                </a:solidFill>
                <a:latin typeface="Calibri" panose="020F0502020204030204"/>
                <a:ea typeface="Calibri"/>
                <a:cs typeface="Calibri"/>
              </a:rPr>
              <a:t>Valmiustoiminta, Vapepa</a:t>
            </a:r>
          </a:p>
          <a:p>
            <a:pPr>
              <a:defRPr/>
            </a:pPr>
            <a:r>
              <a:rPr lang="fi-FI" sz="1400" b="1">
                <a:solidFill>
                  <a:srgbClr val="000000"/>
                </a:solidFill>
                <a:latin typeface="Calibri" panose="020F0502020204030204"/>
                <a:ea typeface="Calibri"/>
                <a:cs typeface="Calibri"/>
              </a:rPr>
              <a:t>Kotoutumisen tuki: kielikerho </a:t>
            </a:r>
          </a:p>
          <a:p>
            <a:pPr>
              <a:defRPr/>
            </a:pPr>
            <a:r>
              <a:rPr lang="fi-FI" sz="1400" b="1">
                <a:solidFill>
                  <a:srgbClr val="000000"/>
                </a:solidFill>
                <a:latin typeface="Calibri" panose="020F0502020204030204"/>
                <a:ea typeface="Calibri"/>
                <a:cs typeface="Calibri"/>
              </a:rPr>
              <a:t>Ystävätoiminta? </a:t>
            </a:r>
            <a:endParaRPr lang="fi-FI" sz="1400" b="1" dirty="0">
              <a:solidFill>
                <a:srgbClr val="000000"/>
              </a:solidFill>
              <a:latin typeface="Calibri" panose="020F0502020204030204"/>
              <a:ea typeface="Calibri"/>
              <a:cs typeface="Calibri"/>
            </a:endParaRPr>
          </a:p>
        </p:txBody>
      </p:sp>
      <p:cxnSp>
        <p:nvCxnSpPr>
          <p:cNvPr id="11" name="Straight Connector 10">
            <a:extLst>
              <a:ext uri="{FF2B5EF4-FFF2-40B4-BE49-F238E27FC236}">
                <a16:creationId xmlns:a16="http://schemas.microsoft.com/office/drawing/2014/main" id="{EA6E8F51-71EF-9BEB-B7EB-218E1A4DF88A}"/>
              </a:ext>
            </a:extLst>
          </p:cNvPr>
          <p:cNvCxnSpPr>
            <a:cxnSpLocks/>
          </p:cNvCxnSpPr>
          <p:nvPr/>
        </p:nvCxnSpPr>
        <p:spPr>
          <a:xfrm>
            <a:off x="8823397" y="4739502"/>
            <a:ext cx="0" cy="209832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F35721D6-1517-A78D-BC08-33573839E961}"/>
              </a:ext>
            </a:extLst>
          </p:cNvPr>
          <p:cNvSpPr txBox="1">
            <a:spLocks/>
          </p:cNvSpPr>
          <p:nvPr/>
        </p:nvSpPr>
        <p:spPr>
          <a:xfrm>
            <a:off x="129525" y="3746635"/>
            <a:ext cx="1536179" cy="493646"/>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1800" b="1"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a:lnSpc>
                <a:spcPct val="100000"/>
              </a:lnSpc>
              <a:spcBef>
                <a:spcPts val="1000"/>
              </a:spcBef>
              <a:spcAft>
                <a:spcPts val="0"/>
              </a:spcAft>
              <a:buNone/>
              <a:tabLst/>
              <a:defRPr/>
            </a:pPr>
            <a:r>
              <a:rPr lang="fi-FI" sz="2400">
                <a:solidFill>
                  <a:srgbClr val="F00000"/>
                </a:solidFill>
                <a:latin typeface="Arial"/>
                <a:cs typeface="Arial"/>
              </a:rPr>
              <a:t>Ei</a:t>
            </a:r>
            <a:endParaRPr lang="en-US">
              <a:ea typeface="+mn-ea"/>
            </a:endParaRPr>
          </a:p>
        </p:txBody>
      </p:sp>
      <p:sp>
        <p:nvSpPr>
          <p:cNvPr id="21" name="TextBox 20">
            <a:extLst>
              <a:ext uri="{FF2B5EF4-FFF2-40B4-BE49-F238E27FC236}">
                <a16:creationId xmlns:a16="http://schemas.microsoft.com/office/drawing/2014/main" id="{8EE80C87-97D3-35E7-1AA4-210552FE9495}"/>
              </a:ext>
            </a:extLst>
          </p:cNvPr>
          <p:cNvSpPr txBox="1"/>
          <p:nvPr/>
        </p:nvSpPr>
        <p:spPr>
          <a:xfrm>
            <a:off x="8917265" y="5753952"/>
            <a:ext cx="2448964" cy="30777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srgbClr val="000000"/>
                </a:solidFill>
                <a:effectLst/>
                <a:uLnTx/>
                <a:uFillTx/>
                <a:latin typeface="Calibri" panose="020F0502020204030204"/>
                <a:ea typeface="+mn-ea"/>
                <a:cs typeface="+mn-cs"/>
              </a:rPr>
              <a:t>Jäsenmäärä </a:t>
            </a:r>
            <a:r>
              <a:rPr lang="fi-FI" sz="1400">
                <a:solidFill>
                  <a:srgbClr val="000000"/>
                </a:solidFill>
                <a:latin typeface="Calibri" panose="020F0502020204030204"/>
              </a:rPr>
              <a:t>20.10.26</a:t>
            </a:r>
            <a:endParaRPr lang="en-US" sz="1400" b="0" i="0" u="none" strike="noStrike" kern="1200" cap="none" spc="0" normalizeH="0" baseline="0" noProof="0">
              <a:ln>
                <a:noFill/>
              </a:ln>
              <a:solidFill>
                <a:srgbClr val="000000"/>
              </a:solidFill>
              <a:effectLst/>
              <a:uLnTx/>
              <a:uFillTx/>
              <a:latin typeface="Calibri" panose="020F0502020204030204"/>
              <a:ea typeface="Calibri"/>
              <a:cs typeface="Calibri"/>
            </a:endParaRPr>
          </a:p>
        </p:txBody>
      </p:sp>
      <p:sp>
        <p:nvSpPr>
          <p:cNvPr id="25" name="Text Placeholder 2">
            <a:extLst>
              <a:ext uri="{FF2B5EF4-FFF2-40B4-BE49-F238E27FC236}">
                <a16:creationId xmlns:a16="http://schemas.microsoft.com/office/drawing/2014/main" id="{6F6728D3-3EA5-943C-E958-C63BE442676F}"/>
              </a:ext>
            </a:extLst>
          </p:cNvPr>
          <p:cNvSpPr txBox="1">
            <a:spLocks/>
          </p:cNvSpPr>
          <p:nvPr/>
        </p:nvSpPr>
        <p:spPr>
          <a:xfrm>
            <a:off x="10658219" y="5439110"/>
            <a:ext cx="1170223" cy="733497"/>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1800" b="1"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i-FI" sz="4000">
                <a:solidFill>
                  <a:srgbClr val="F00000"/>
                </a:solidFill>
              </a:rPr>
              <a:t>101</a:t>
            </a:r>
            <a:endParaRPr lang="fi-FI" sz="4000" b="1" i="0" u="none" strike="noStrike" kern="1200" cap="none" spc="0" normalizeH="0" baseline="0" noProof="0" dirty="0">
              <a:ln>
                <a:noFill/>
              </a:ln>
              <a:solidFill>
                <a:srgbClr val="F00000"/>
              </a:solidFill>
              <a:effectLst/>
              <a:uLnTx/>
              <a:uFillTx/>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6C5CEF0A-7318-04D6-9340-B90EFAA65C72}"/>
              </a:ext>
            </a:extLst>
          </p:cNvPr>
          <p:cNvSpPr txBox="1"/>
          <p:nvPr/>
        </p:nvSpPr>
        <p:spPr>
          <a:xfrm>
            <a:off x="8320260" y="2027089"/>
            <a:ext cx="264654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00000"/>
                </a:solidFill>
                <a:effectLst/>
                <a:uLnTx/>
                <a:uFillTx/>
                <a:latin typeface="Calibri" panose="020F0502020204030204"/>
                <a:ea typeface="+mn-ea"/>
                <a:cs typeface="+mn-cs"/>
              </a:rPr>
              <a:t>Hälytettävissä olevien vapaaehtoisten määrä (Oma Punaisessa Ristissä)</a:t>
            </a:r>
            <a:endParaRPr kumimoji="0" lang="en-FI"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9" name="Text Placeholder 2">
            <a:extLst>
              <a:ext uri="{FF2B5EF4-FFF2-40B4-BE49-F238E27FC236}">
                <a16:creationId xmlns:a16="http://schemas.microsoft.com/office/drawing/2014/main" id="{0F7FE02E-11E8-DFED-DD0D-859FFBA9D894}"/>
              </a:ext>
            </a:extLst>
          </p:cNvPr>
          <p:cNvSpPr txBox="1">
            <a:spLocks/>
          </p:cNvSpPr>
          <p:nvPr/>
        </p:nvSpPr>
        <p:spPr>
          <a:xfrm>
            <a:off x="8341286" y="1330332"/>
            <a:ext cx="2625514" cy="733874"/>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1800" b="1"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a:lnSpc>
                <a:spcPct val="100000"/>
              </a:lnSpc>
              <a:spcBef>
                <a:spcPts val="1000"/>
              </a:spcBef>
              <a:spcAft>
                <a:spcPts val="0"/>
              </a:spcAft>
              <a:buNone/>
              <a:tabLst/>
              <a:defRPr/>
            </a:pPr>
            <a:r>
              <a:rPr lang="fi-FI" sz="3200">
                <a:solidFill>
                  <a:srgbClr val="F00000"/>
                </a:solidFill>
                <a:latin typeface="Arial" panose="020B0604020202020204"/>
                <a:cs typeface="Arial"/>
              </a:rPr>
              <a:t>15</a:t>
            </a:r>
            <a:endParaRPr lang="en-US">
              <a:ea typeface="+mn-ea"/>
            </a:endParaRPr>
          </a:p>
        </p:txBody>
      </p:sp>
      <p:sp>
        <p:nvSpPr>
          <p:cNvPr id="36" name="Text Placeholder 2">
            <a:extLst>
              <a:ext uri="{FF2B5EF4-FFF2-40B4-BE49-F238E27FC236}">
                <a16:creationId xmlns:a16="http://schemas.microsoft.com/office/drawing/2014/main" id="{5EA2F971-2787-FA65-3790-E13B984B54D3}"/>
              </a:ext>
            </a:extLst>
          </p:cNvPr>
          <p:cNvSpPr txBox="1">
            <a:spLocks/>
          </p:cNvSpPr>
          <p:nvPr/>
        </p:nvSpPr>
        <p:spPr>
          <a:xfrm>
            <a:off x="92280" y="2334018"/>
            <a:ext cx="1453338" cy="493646"/>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1800" b="1"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a:lnSpc>
                <a:spcPct val="100000"/>
              </a:lnSpc>
              <a:spcBef>
                <a:spcPts val="1000"/>
              </a:spcBef>
              <a:spcAft>
                <a:spcPts val="0"/>
              </a:spcAft>
              <a:buNone/>
              <a:tabLst/>
              <a:defRPr/>
            </a:pPr>
            <a:r>
              <a:rPr lang="fi-FI" sz="2400">
                <a:solidFill>
                  <a:srgbClr val="F00000"/>
                </a:solidFill>
                <a:latin typeface="Arial"/>
                <a:cs typeface="Arial"/>
              </a:rPr>
              <a:t>Ei</a:t>
            </a:r>
            <a:endParaRPr lang="en-US">
              <a:ea typeface="+mn-ea"/>
            </a:endParaRPr>
          </a:p>
        </p:txBody>
      </p:sp>
      <p:sp>
        <p:nvSpPr>
          <p:cNvPr id="37" name="TextBox 36">
            <a:extLst>
              <a:ext uri="{FF2B5EF4-FFF2-40B4-BE49-F238E27FC236}">
                <a16:creationId xmlns:a16="http://schemas.microsoft.com/office/drawing/2014/main" id="{33857539-F803-040B-98FA-1BF909E391CB}"/>
              </a:ext>
            </a:extLst>
          </p:cNvPr>
          <p:cNvSpPr txBox="1"/>
          <p:nvPr/>
        </p:nvSpPr>
        <p:spPr>
          <a:xfrm>
            <a:off x="1608401" y="2385953"/>
            <a:ext cx="1862896" cy="58477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srgbClr val="000000"/>
                </a:solidFill>
                <a:effectLst/>
                <a:uLnTx/>
                <a:uFillTx/>
                <a:latin typeface="Calibri" panose="020F0502020204030204"/>
                <a:ea typeface="+mn-ea"/>
                <a:cs typeface="+mn-cs"/>
              </a:rPr>
              <a:t>Osasto käyttää Omaa </a:t>
            </a:r>
            <a:endParaRPr kumimoji="0" lang="fi-FI" sz="1600" b="0" i="0" u="none" strike="noStrike" kern="1200" cap="none" spc="0" normalizeH="0" baseline="0" noProof="0">
              <a:ln>
                <a:noFill/>
              </a:ln>
              <a:solidFill>
                <a:srgbClr val="000000"/>
              </a:solidFill>
              <a:effectLst/>
              <a:uLnTx/>
              <a:uFillTx/>
              <a:latin typeface="Calibri" panose="020F0502020204030204"/>
              <a:ea typeface="Calibri"/>
              <a:cs typeface="Calibri"/>
            </a:endParaRPr>
          </a:p>
        </p:txBody>
      </p:sp>
      <p:sp>
        <p:nvSpPr>
          <p:cNvPr id="46" name="TextBox 45">
            <a:extLst>
              <a:ext uri="{FF2B5EF4-FFF2-40B4-BE49-F238E27FC236}">
                <a16:creationId xmlns:a16="http://schemas.microsoft.com/office/drawing/2014/main" id="{A1FA82A5-F9D1-CB91-A7F1-5C0369A6F485}"/>
              </a:ext>
            </a:extLst>
          </p:cNvPr>
          <p:cNvSpPr txBox="1"/>
          <p:nvPr/>
        </p:nvSpPr>
        <p:spPr>
          <a:xfrm>
            <a:off x="1574575" y="3171491"/>
            <a:ext cx="2025503" cy="33855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srgbClr val="000000"/>
                </a:solidFill>
                <a:effectLst/>
                <a:uLnTx/>
                <a:uFillTx/>
                <a:latin typeface="Calibri" panose="020F0502020204030204"/>
                <a:ea typeface="+mn-ea"/>
                <a:cs typeface="+mn-cs"/>
              </a:rPr>
              <a:t>Osasto käyttää Ossia </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cxnSp>
        <p:nvCxnSpPr>
          <p:cNvPr id="51" name="Straight Connector 50">
            <a:extLst>
              <a:ext uri="{FF2B5EF4-FFF2-40B4-BE49-F238E27FC236}">
                <a16:creationId xmlns:a16="http://schemas.microsoft.com/office/drawing/2014/main" id="{8A3485F5-C800-34AD-36C0-BECCF5712F86}"/>
              </a:ext>
            </a:extLst>
          </p:cNvPr>
          <p:cNvCxnSpPr>
            <a:cxnSpLocks/>
          </p:cNvCxnSpPr>
          <p:nvPr/>
        </p:nvCxnSpPr>
        <p:spPr>
          <a:xfrm>
            <a:off x="9380988" y="3207594"/>
            <a:ext cx="0" cy="152928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5" name="Title 1">
            <a:extLst>
              <a:ext uri="{FF2B5EF4-FFF2-40B4-BE49-F238E27FC236}">
                <a16:creationId xmlns:a16="http://schemas.microsoft.com/office/drawing/2014/main" id="{FF5D1964-5E91-FE97-F43D-906D180FAD92}"/>
              </a:ext>
            </a:extLst>
          </p:cNvPr>
          <p:cNvSpPr>
            <a:spLocks noGrp="1"/>
          </p:cNvSpPr>
          <p:nvPr>
            <p:ph type="title"/>
          </p:nvPr>
        </p:nvSpPr>
        <p:spPr>
          <a:xfrm>
            <a:off x="224561" y="371615"/>
            <a:ext cx="10515600" cy="781750"/>
          </a:xfrm>
        </p:spPr>
        <p:txBody>
          <a:bodyPr>
            <a:noAutofit/>
          </a:bodyPr>
          <a:lstStyle/>
          <a:p>
            <a:r>
              <a:rPr lang="fi-FI" sz="1800">
                <a:latin typeface="Arial"/>
                <a:cs typeface="Arial"/>
              </a:rPr>
              <a:t>Esimerkki</a:t>
            </a:r>
            <a:endParaRPr lang="fi-FI" sz="1800" dirty="0">
              <a:latin typeface="Arial"/>
              <a:cs typeface="Arial"/>
            </a:endParaRPr>
          </a:p>
        </p:txBody>
      </p:sp>
      <p:sp>
        <p:nvSpPr>
          <p:cNvPr id="4" name="Tekstiruutu 3">
            <a:extLst>
              <a:ext uri="{FF2B5EF4-FFF2-40B4-BE49-F238E27FC236}">
                <a16:creationId xmlns:a16="http://schemas.microsoft.com/office/drawing/2014/main" id="{D161E459-23F6-93F8-B11B-A827B463FCED}"/>
              </a:ext>
            </a:extLst>
          </p:cNvPr>
          <p:cNvSpPr txBox="1"/>
          <p:nvPr/>
        </p:nvSpPr>
        <p:spPr>
          <a:xfrm>
            <a:off x="1724266" y="4317156"/>
            <a:ext cx="1928866"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srgbClr val="000000"/>
                </a:solidFill>
                <a:effectLst/>
                <a:uLnTx/>
                <a:uFillTx/>
                <a:latin typeface="Calibri" panose="020F0502020204030204"/>
                <a:ea typeface="+mn-ea"/>
                <a:cs typeface="+mn-cs"/>
              </a:rPr>
              <a:t>Osaston valmiussuunnitelma päivitetty </a:t>
            </a:r>
          </a:p>
        </p:txBody>
      </p:sp>
      <p:sp>
        <p:nvSpPr>
          <p:cNvPr id="10" name="Text Placeholder 2">
            <a:extLst>
              <a:ext uri="{FF2B5EF4-FFF2-40B4-BE49-F238E27FC236}">
                <a16:creationId xmlns:a16="http://schemas.microsoft.com/office/drawing/2014/main" id="{E0DD8B86-7A55-FB3F-C0FA-05EC1E6C37D7}"/>
              </a:ext>
            </a:extLst>
          </p:cNvPr>
          <p:cNvSpPr txBox="1">
            <a:spLocks/>
          </p:cNvSpPr>
          <p:nvPr/>
        </p:nvSpPr>
        <p:spPr>
          <a:xfrm>
            <a:off x="82642" y="3043305"/>
            <a:ext cx="1453338" cy="493646"/>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1800" b="1"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fi-FI" sz="2400" b="1" i="0" u="none" strike="noStrike" kern="1200" cap="none" spc="0" normalizeH="0" baseline="0" noProof="0">
                <a:ln>
                  <a:noFill/>
                </a:ln>
                <a:solidFill>
                  <a:srgbClr val="F00000"/>
                </a:solidFill>
                <a:effectLst/>
                <a:uLnTx/>
                <a:uFillTx/>
                <a:latin typeface="Arial"/>
                <a:ea typeface="+mn-ea"/>
                <a:cs typeface="Arial"/>
              </a:rPr>
              <a:t>Kyllä</a:t>
            </a:r>
          </a:p>
        </p:txBody>
      </p:sp>
      <p:sp>
        <p:nvSpPr>
          <p:cNvPr id="18" name="Tekstiruutu 17">
            <a:extLst>
              <a:ext uri="{FF2B5EF4-FFF2-40B4-BE49-F238E27FC236}">
                <a16:creationId xmlns:a16="http://schemas.microsoft.com/office/drawing/2014/main" id="{2419761D-DBED-02DF-199A-BCA00A8214CD}"/>
              </a:ext>
            </a:extLst>
          </p:cNvPr>
          <p:cNvSpPr txBox="1"/>
          <p:nvPr/>
        </p:nvSpPr>
        <p:spPr>
          <a:xfrm>
            <a:off x="7446871" y="3779513"/>
            <a:ext cx="1782937"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Calibri" panose="020F0502020204030204"/>
                <a:ea typeface="+mn-ea"/>
                <a:cs typeface="+mn-cs"/>
              </a:rPr>
              <a:t>Osastolla</a:t>
            </a:r>
            <a:r>
              <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800" b="0" i="0" u="none" strike="noStrike" kern="1200" cap="none" spc="0" normalizeH="0" baseline="0" noProof="0" err="1">
                <a:ln>
                  <a:noFill/>
                </a:ln>
                <a:solidFill>
                  <a:srgbClr val="000000"/>
                </a:solidFill>
                <a:effectLst/>
                <a:uLnTx/>
                <a:uFillTx/>
                <a:latin typeface="Calibri" panose="020F0502020204030204"/>
                <a:ea typeface="+mn-ea"/>
                <a:cs typeface="+mn-cs"/>
              </a:rPr>
              <a:t>hälytysryhmä</a:t>
            </a:r>
            <a:r>
              <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800" b="0" i="0" u="none" strike="noStrike" kern="1200" cap="none" spc="0" normalizeH="0" baseline="0" noProof="0" err="1">
                <a:ln>
                  <a:noFill/>
                </a:ln>
                <a:solidFill>
                  <a:srgbClr val="000000"/>
                </a:solidFill>
                <a:effectLst/>
                <a:uLnTx/>
                <a:uFillTx/>
                <a:latin typeface="Calibri" panose="020F0502020204030204"/>
                <a:ea typeface="+mn-ea"/>
                <a:cs typeface="+mn-cs"/>
              </a:rPr>
              <a:t>OHTOssa</a:t>
            </a:r>
            <a:r>
              <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rPr>
              <a:t>?</a:t>
            </a:r>
            <a:endParaRPr kumimoji="0" lang="fi-FI"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2" name="Tekstiruutu 21">
            <a:extLst>
              <a:ext uri="{FF2B5EF4-FFF2-40B4-BE49-F238E27FC236}">
                <a16:creationId xmlns:a16="http://schemas.microsoft.com/office/drawing/2014/main" id="{59135A67-2759-0277-CA4A-DB6DC38EFCC5}"/>
              </a:ext>
            </a:extLst>
          </p:cNvPr>
          <p:cNvSpPr txBox="1"/>
          <p:nvPr/>
        </p:nvSpPr>
        <p:spPr>
          <a:xfrm>
            <a:off x="7425097" y="3330485"/>
            <a:ext cx="1524818" cy="46166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400" b="1" i="0" u="none" strike="noStrike" kern="1200" cap="none" spc="0" normalizeH="0" baseline="0" noProof="0">
                <a:ln>
                  <a:noFill/>
                </a:ln>
                <a:solidFill>
                  <a:srgbClr val="F00000"/>
                </a:solidFill>
                <a:effectLst/>
                <a:uLnTx/>
                <a:uFillTx/>
                <a:latin typeface="Arial"/>
                <a:ea typeface="+mn-ea"/>
                <a:cs typeface="Arial"/>
              </a:rPr>
              <a:t>Kyllä </a:t>
            </a:r>
          </a:p>
        </p:txBody>
      </p:sp>
      <p:sp>
        <p:nvSpPr>
          <p:cNvPr id="29" name="Tekstiruutu 28">
            <a:extLst>
              <a:ext uri="{FF2B5EF4-FFF2-40B4-BE49-F238E27FC236}">
                <a16:creationId xmlns:a16="http://schemas.microsoft.com/office/drawing/2014/main" id="{27B2EEA7-1426-4794-9EA2-38F7DEE78E04}"/>
              </a:ext>
            </a:extLst>
          </p:cNvPr>
          <p:cNvSpPr txBox="1"/>
          <p:nvPr/>
        </p:nvSpPr>
        <p:spPr>
          <a:xfrm>
            <a:off x="9532169" y="3308394"/>
            <a:ext cx="6155472" cy="461665"/>
          </a:xfrm>
          <a:prstGeom prst="rect">
            <a:avLst/>
          </a:prstGeom>
          <a:noFill/>
        </p:spPr>
        <p:txBody>
          <a:bodyPr wrap="square" lIns="91440" tIns="45720" rIns="91440" bIns="45720" anchor="t">
            <a:spAutoFit/>
          </a:bodyPr>
          <a:lstStyle/>
          <a:p>
            <a:pPr>
              <a:defRPr/>
            </a:pPr>
            <a:r>
              <a:rPr lang="fi-FI" sz="2400" b="1">
                <a:solidFill>
                  <a:srgbClr val="F00000"/>
                </a:solidFill>
                <a:latin typeface="Arial"/>
                <a:cs typeface="Arial"/>
              </a:rPr>
              <a:t>Ei? </a:t>
            </a:r>
            <a:endParaRPr lang="en-US">
              <a:ea typeface="+mn-ea"/>
            </a:endParaRPr>
          </a:p>
        </p:txBody>
      </p:sp>
      <p:sp>
        <p:nvSpPr>
          <p:cNvPr id="31" name="Tekstiruutu 30">
            <a:extLst>
              <a:ext uri="{FF2B5EF4-FFF2-40B4-BE49-F238E27FC236}">
                <a16:creationId xmlns:a16="http://schemas.microsoft.com/office/drawing/2014/main" id="{0C405E5C-E6CE-5CE6-2CCD-876ACCF81FF6}"/>
              </a:ext>
            </a:extLst>
          </p:cNvPr>
          <p:cNvSpPr txBox="1"/>
          <p:nvPr/>
        </p:nvSpPr>
        <p:spPr>
          <a:xfrm>
            <a:off x="9576265" y="3797784"/>
            <a:ext cx="248620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Calibri" panose="020F0502020204030204"/>
                <a:ea typeface="+mn-ea"/>
                <a:cs typeface="+mn-cs"/>
              </a:rPr>
              <a:t>Osastolla</a:t>
            </a:r>
            <a:r>
              <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800" b="0" i="0" u="none" strike="noStrike" kern="1200" cap="none" spc="0" normalizeH="0" baseline="0" noProof="0" err="1">
                <a:ln>
                  <a:noFill/>
                </a:ln>
                <a:solidFill>
                  <a:srgbClr val="000000"/>
                </a:solidFill>
                <a:effectLst/>
                <a:uLnTx/>
                <a:uFillTx/>
                <a:latin typeface="Calibri" panose="020F0502020204030204"/>
                <a:ea typeface="+mn-ea"/>
                <a:cs typeface="+mn-cs"/>
              </a:rPr>
              <a:t>käytössä</a:t>
            </a:r>
            <a:r>
              <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800" b="0" i="0" u="none" strike="noStrike" kern="1200" cap="none" spc="0" normalizeH="0" baseline="0" noProof="0" err="1">
                <a:ln>
                  <a:noFill/>
                </a:ln>
                <a:solidFill>
                  <a:srgbClr val="000000"/>
                </a:solidFill>
                <a:effectLst/>
                <a:uLnTx/>
                <a:uFillTx/>
                <a:latin typeface="Calibri" panose="020F0502020204030204"/>
                <a:ea typeface="+mn-ea"/>
                <a:cs typeface="+mn-cs"/>
              </a:rPr>
              <a:t>sähköinen</a:t>
            </a:r>
            <a:r>
              <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rPr>
              <a:t> </a:t>
            </a:r>
            <a:r>
              <a:rPr kumimoji="0" lang="en-US" sz="1800" b="0" i="0" u="none" strike="noStrike" kern="1200" cap="none" spc="0" normalizeH="0" baseline="0" noProof="0" err="1">
                <a:ln>
                  <a:noFill/>
                </a:ln>
                <a:solidFill>
                  <a:srgbClr val="000000"/>
                </a:solidFill>
                <a:effectLst/>
                <a:uLnTx/>
                <a:uFillTx/>
                <a:latin typeface="Calibri" panose="020F0502020204030204"/>
                <a:ea typeface="+mn-ea"/>
                <a:cs typeface="+mn-cs"/>
              </a:rPr>
              <a:t>ystävävälitys</a:t>
            </a:r>
            <a:endParaRPr kumimoji="0" lang="fi-FI"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0" name="Tekstiruutu 39">
            <a:extLst>
              <a:ext uri="{FF2B5EF4-FFF2-40B4-BE49-F238E27FC236}">
                <a16:creationId xmlns:a16="http://schemas.microsoft.com/office/drawing/2014/main" id="{029A4115-51BD-58C8-8791-CCCD34811185}"/>
              </a:ext>
            </a:extLst>
          </p:cNvPr>
          <p:cNvSpPr txBox="1"/>
          <p:nvPr/>
        </p:nvSpPr>
        <p:spPr>
          <a:xfrm>
            <a:off x="8949915" y="6332521"/>
            <a:ext cx="788948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00000"/>
                </a:solidFill>
                <a:effectLst/>
                <a:uLnTx/>
                <a:uFillTx/>
                <a:latin typeface="Calibri" panose="020F0502020204030204"/>
                <a:ea typeface="+mn-ea"/>
                <a:cs typeface="+mn-cs"/>
              </a:rPr>
              <a:t>Nuorisojäseniä</a:t>
            </a:r>
            <a:endParaRPr kumimoji="0" lang="en-FI"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2" name="Tekstiruutu 51">
            <a:extLst>
              <a:ext uri="{FF2B5EF4-FFF2-40B4-BE49-F238E27FC236}">
                <a16:creationId xmlns:a16="http://schemas.microsoft.com/office/drawing/2014/main" id="{803DFD56-5559-56F8-01CD-07BD461BBF5D}"/>
              </a:ext>
            </a:extLst>
          </p:cNvPr>
          <p:cNvSpPr txBox="1"/>
          <p:nvPr/>
        </p:nvSpPr>
        <p:spPr>
          <a:xfrm>
            <a:off x="10754525" y="6092203"/>
            <a:ext cx="2007857" cy="707886"/>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4000" b="1">
                <a:solidFill>
                  <a:srgbClr val="F00000"/>
                </a:solidFill>
                <a:latin typeface="Calibri" panose="020F0502020204030204"/>
              </a:rPr>
              <a:t>3</a:t>
            </a:r>
            <a:endParaRPr lang="fi-FI" sz="4000" b="1" i="0" u="none" strike="noStrike" kern="1200" cap="none" spc="0" normalizeH="0" baseline="0" noProof="0">
              <a:ln>
                <a:noFill/>
              </a:ln>
              <a:solidFill>
                <a:srgbClr val="F00000"/>
              </a:solidFill>
              <a:effectLst/>
              <a:uLnTx/>
              <a:uFillTx/>
              <a:latin typeface="Calibri" panose="020F0502020204030204"/>
              <a:ea typeface="Calibri"/>
              <a:cs typeface="Calibri"/>
            </a:endParaRPr>
          </a:p>
        </p:txBody>
      </p:sp>
      <p:sp>
        <p:nvSpPr>
          <p:cNvPr id="20" name="Text Placeholder 2">
            <a:extLst>
              <a:ext uri="{FF2B5EF4-FFF2-40B4-BE49-F238E27FC236}">
                <a16:creationId xmlns:a16="http://schemas.microsoft.com/office/drawing/2014/main" id="{F6447024-C142-487D-B5E1-8E7619E51C7B}"/>
              </a:ext>
            </a:extLst>
          </p:cNvPr>
          <p:cNvSpPr txBox="1">
            <a:spLocks/>
          </p:cNvSpPr>
          <p:nvPr/>
        </p:nvSpPr>
        <p:spPr>
          <a:xfrm>
            <a:off x="129525" y="1485729"/>
            <a:ext cx="1453338" cy="493646"/>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sz="2500" b="1"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Font typeface="Arial" panose="020B0604020202020204" pitchFamily="34" charset="0"/>
              <a:buNone/>
              <a:defRPr sz="1800" b="1"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Font typeface="Arial" panose="020B0604020202020204" pitchFamily="34" charset="0"/>
              <a:buNone/>
              <a:defRPr sz="1600" b="1" i="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fi-FI" sz="2400">
                <a:solidFill>
                  <a:srgbClr val="F00000"/>
                </a:solidFill>
                <a:latin typeface="Arial"/>
                <a:cs typeface="Arial"/>
              </a:rPr>
              <a:t>Ei</a:t>
            </a:r>
            <a:endParaRPr kumimoji="0" lang="fi-FI" sz="2400" b="1" i="0" u="none" strike="noStrike" kern="1200" cap="none" spc="0" normalizeH="0" baseline="0" noProof="0">
              <a:ln>
                <a:noFill/>
              </a:ln>
              <a:solidFill>
                <a:srgbClr val="F00000"/>
              </a:solidFill>
              <a:effectLst/>
              <a:uLnTx/>
              <a:uFillTx/>
              <a:latin typeface="Arial"/>
              <a:ea typeface="+mn-ea"/>
              <a:cs typeface="Arial"/>
            </a:endParaRPr>
          </a:p>
        </p:txBody>
      </p:sp>
      <p:sp>
        <p:nvSpPr>
          <p:cNvPr id="24" name="TextBox 36">
            <a:extLst>
              <a:ext uri="{FF2B5EF4-FFF2-40B4-BE49-F238E27FC236}">
                <a16:creationId xmlns:a16="http://schemas.microsoft.com/office/drawing/2014/main" id="{57B34431-0B10-8D34-5BFC-ABDB7B315B16}"/>
              </a:ext>
            </a:extLst>
          </p:cNvPr>
          <p:cNvSpPr txBox="1"/>
          <p:nvPr/>
        </p:nvSpPr>
        <p:spPr>
          <a:xfrm>
            <a:off x="1606246" y="1379581"/>
            <a:ext cx="2025497" cy="83099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srgbClr val="000000"/>
                </a:solidFill>
                <a:effectLst/>
                <a:uLnTx/>
                <a:uFillTx/>
                <a:latin typeface="Calibri" panose="020F0502020204030204"/>
                <a:ea typeface="+mn-ea"/>
                <a:cs typeface="+mn-cs"/>
              </a:rPr>
              <a:t>Osasto raportoi toimintaraportin kautta</a:t>
            </a:r>
            <a:endParaRPr kumimoji="0" lang="fi-FI" sz="1600" b="0" i="0" u="none" strike="noStrike" kern="1200" cap="none" spc="0" normalizeH="0" baseline="0" noProof="0">
              <a:ln>
                <a:noFill/>
              </a:ln>
              <a:solidFill>
                <a:srgbClr val="000000"/>
              </a:solidFill>
              <a:effectLst/>
              <a:uLnTx/>
              <a:uFillTx/>
              <a:latin typeface="Calibri" panose="020F0502020204030204"/>
              <a:ea typeface="Calibri"/>
              <a:cs typeface="Calibri"/>
            </a:endParaRPr>
          </a:p>
        </p:txBody>
      </p:sp>
      <p:pic>
        <p:nvPicPr>
          <p:cNvPr id="32" name="Picture 11">
            <a:extLst>
              <a:ext uri="{FF2B5EF4-FFF2-40B4-BE49-F238E27FC236}">
                <a16:creationId xmlns:a16="http://schemas.microsoft.com/office/drawing/2014/main" id="{2BA8C933-D1AC-FA73-0FE5-728BBC361848}"/>
              </a:ext>
            </a:extLst>
          </p:cNvPr>
          <p:cNvPicPr>
            <a:picLocks noChangeAspect="1"/>
          </p:cNvPicPr>
          <p:nvPr/>
        </p:nvPicPr>
        <p:blipFill>
          <a:blip r:embed="rId6"/>
          <a:srcRect l="15703" t="13008" r="5438" b="3946"/>
          <a:stretch/>
        </p:blipFill>
        <p:spPr>
          <a:xfrm>
            <a:off x="8133036" y="212061"/>
            <a:ext cx="825907" cy="866268"/>
          </a:xfrm>
          <a:prstGeom prst="rect">
            <a:avLst/>
          </a:prstGeom>
        </p:spPr>
      </p:pic>
    </p:spTree>
    <p:extLst>
      <p:ext uri="{BB962C8B-B14F-4D97-AF65-F5344CB8AC3E}">
        <p14:creationId xmlns:p14="http://schemas.microsoft.com/office/powerpoint/2010/main" val="3374285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18CB0-4650-1F4E-AFD2-5BBA29CB3CA2}"/>
              </a:ext>
            </a:extLst>
          </p:cNvPr>
          <p:cNvSpPr>
            <a:spLocks noGrp="1"/>
          </p:cNvSpPr>
          <p:nvPr>
            <p:ph type="title"/>
          </p:nvPr>
        </p:nvSpPr>
        <p:spPr/>
        <p:txBody>
          <a:bodyPr/>
          <a:lstStyle/>
          <a:p>
            <a:r>
              <a:rPr lang="fi-FI" sz="4800"/>
              <a:t>Punaisen Ristin tehtävänä on auttaa </a:t>
            </a:r>
            <a:r>
              <a:rPr lang="fi-FI" sz="4800">
                <a:solidFill>
                  <a:schemeClr val="accent1"/>
                </a:solidFill>
              </a:rPr>
              <a:t>avun tarpeen </a:t>
            </a:r>
            <a:r>
              <a:rPr lang="fi-FI" sz="4800"/>
              <a:t>perusteella.</a:t>
            </a:r>
            <a:br>
              <a:rPr lang="fi-FI" sz="4800"/>
            </a:br>
            <a:br>
              <a:rPr lang="fi-FI" sz="4800"/>
            </a:br>
            <a:r>
              <a:rPr lang="fi-FI" sz="4800"/>
              <a:t>Parhaiten pystymme vastaamaan avuntarpeisiin </a:t>
            </a:r>
            <a:r>
              <a:rPr lang="fi-FI" sz="4800">
                <a:solidFill>
                  <a:schemeClr val="accent1"/>
                </a:solidFill>
              </a:rPr>
              <a:t>yhdessä</a:t>
            </a:r>
            <a:r>
              <a:rPr lang="fi-FI" sz="4800"/>
              <a:t>.</a:t>
            </a:r>
          </a:p>
        </p:txBody>
      </p:sp>
    </p:spTree>
    <p:extLst>
      <p:ext uri="{BB962C8B-B14F-4D97-AF65-F5344CB8AC3E}">
        <p14:creationId xmlns:p14="http://schemas.microsoft.com/office/powerpoint/2010/main" val="1889958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100D6-B00E-FB2A-97E4-9ECCF9CC585C}"/>
            </a:ext>
          </a:extLst>
        </p:cNvPr>
        <p:cNvGrpSpPr/>
        <p:nvPr/>
      </p:nvGrpSpPr>
      <p:grpSpPr>
        <a:xfrm>
          <a:off x="0" y="0"/>
          <a:ext cx="0" cy="0"/>
          <a:chOff x="0" y="0"/>
          <a:chExt cx="0" cy="0"/>
        </a:xfrm>
      </p:grpSpPr>
      <p:sp>
        <p:nvSpPr>
          <p:cNvPr id="5" name="Tekstin paikkamerkki 4">
            <a:extLst>
              <a:ext uri="{FF2B5EF4-FFF2-40B4-BE49-F238E27FC236}">
                <a16:creationId xmlns:a16="http://schemas.microsoft.com/office/drawing/2014/main" id="{5D19C2E4-58D6-872C-601F-7E606AE3CEE2}"/>
              </a:ext>
            </a:extLst>
          </p:cNvPr>
          <p:cNvSpPr>
            <a:spLocks noGrp="1"/>
          </p:cNvSpPr>
          <p:nvPr>
            <p:ph type="body" sz="quarter" idx="11"/>
          </p:nvPr>
        </p:nvSpPr>
        <p:spPr/>
        <p:txBody>
          <a:bodyPr/>
          <a:lstStyle/>
          <a:p>
            <a:endParaRPr lang="fi-FI"/>
          </a:p>
        </p:txBody>
      </p:sp>
      <p:sp>
        <p:nvSpPr>
          <p:cNvPr id="7" name="Otsikko 6">
            <a:extLst>
              <a:ext uri="{FF2B5EF4-FFF2-40B4-BE49-F238E27FC236}">
                <a16:creationId xmlns:a16="http://schemas.microsoft.com/office/drawing/2014/main" id="{DCF4F1ED-9FD1-7E6E-DA7F-8E141BD921B1}"/>
              </a:ext>
            </a:extLst>
          </p:cNvPr>
          <p:cNvSpPr>
            <a:spLocks noGrp="1"/>
          </p:cNvSpPr>
          <p:nvPr>
            <p:ph type="title"/>
          </p:nvPr>
        </p:nvSpPr>
        <p:spPr/>
        <p:txBody>
          <a:bodyPr/>
          <a:lstStyle/>
          <a:p>
            <a:endParaRPr lang="fi-FI"/>
          </a:p>
        </p:txBody>
      </p:sp>
      <p:pic>
        <p:nvPicPr>
          <p:cNvPr id="9" name="Kuva 8">
            <a:extLst>
              <a:ext uri="{FF2B5EF4-FFF2-40B4-BE49-F238E27FC236}">
                <a16:creationId xmlns:a16="http://schemas.microsoft.com/office/drawing/2014/main" id="{F4525767-FA5E-413E-8924-26D28D9EB1F9}"/>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a:xfrm>
            <a:off x="297162" y="228600"/>
            <a:ext cx="11782947" cy="6520511"/>
          </a:xfrm>
          <a:prstGeom prst="rect">
            <a:avLst/>
          </a:prstGeom>
        </p:spPr>
      </p:pic>
    </p:spTree>
    <p:extLst>
      <p:ext uri="{BB962C8B-B14F-4D97-AF65-F5344CB8AC3E}">
        <p14:creationId xmlns:p14="http://schemas.microsoft.com/office/powerpoint/2010/main" val="2565255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84761-0180-99E6-2AE1-6208A57823C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CD4954D-6874-D897-D2E3-4D860B878588}"/>
              </a:ext>
            </a:extLst>
          </p:cNvPr>
          <p:cNvSpPr>
            <a:spLocks noGrp="1"/>
          </p:cNvSpPr>
          <p:nvPr>
            <p:ph type="title"/>
          </p:nvPr>
        </p:nvSpPr>
        <p:spPr>
          <a:xfrm>
            <a:off x="682752" y="569363"/>
            <a:ext cx="10515600" cy="781750"/>
          </a:xfrm>
        </p:spPr>
        <p:txBody>
          <a:bodyPr/>
          <a:lstStyle/>
          <a:p>
            <a:r>
              <a:rPr lang="fi-FI" sz="3200" b="0">
                <a:solidFill>
                  <a:srgbClr val="000000"/>
                </a:solidFill>
                <a:latin typeface="Arial" panose="020B0604020202020204"/>
              </a:rPr>
              <a:t>Ketkä paikallisessa yhteisössämme tarvitsevat Punaisen Ristin tukea ja millä keinoin autamme heitä? </a:t>
            </a:r>
            <a:endParaRPr lang="fi-FI"/>
          </a:p>
        </p:txBody>
      </p:sp>
      <p:sp>
        <p:nvSpPr>
          <p:cNvPr id="3" name="Tekstin paikkamerkki 2">
            <a:extLst>
              <a:ext uri="{FF2B5EF4-FFF2-40B4-BE49-F238E27FC236}">
                <a16:creationId xmlns:a16="http://schemas.microsoft.com/office/drawing/2014/main" id="{6A454DC6-C692-06D6-92E1-A8BF8F030063}"/>
              </a:ext>
            </a:extLst>
          </p:cNvPr>
          <p:cNvSpPr>
            <a:spLocks noGrp="1"/>
          </p:cNvSpPr>
          <p:nvPr>
            <p:ph type="body" sz="quarter" idx="11"/>
          </p:nvPr>
        </p:nvSpPr>
        <p:spPr>
          <a:xfrm>
            <a:off x="838200" y="2063242"/>
            <a:ext cx="10515600" cy="2944813"/>
          </a:xfrm>
        </p:spPr>
        <p:txBody>
          <a:bodyPr/>
          <a:lstStyle/>
          <a:p>
            <a:r>
              <a:rPr lang="fi-FI">
                <a:solidFill>
                  <a:schemeClr val="accent1"/>
                </a:solidFill>
              </a:rPr>
              <a:t>Tekstiä</a:t>
            </a:r>
          </a:p>
        </p:txBody>
      </p:sp>
    </p:spTree>
    <p:extLst>
      <p:ext uri="{BB962C8B-B14F-4D97-AF65-F5344CB8AC3E}">
        <p14:creationId xmlns:p14="http://schemas.microsoft.com/office/powerpoint/2010/main" val="2404225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4EEBF7A-4247-ECA4-156F-06A253FF1A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8973"/>
            <a:ext cx="12192000" cy="6975945"/>
          </a:xfrm>
          <a:prstGeom prst="rect">
            <a:avLst/>
          </a:prstGeom>
        </p:spPr>
      </p:pic>
    </p:spTree>
    <p:extLst>
      <p:ext uri="{BB962C8B-B14F-4D97-AF65-F5344CB8AC3E}">
        <p14:creationId xmlns:p14="http://schemas.microsoft.com/office/powerpoint/2010/main" val="804425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B5CF8-B48A-4791-C96C-112B59380FB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C2288C1-9D0D-2DBC-0DC6-B3834F4367EB}"/>
              </a:ext>
            </a:extLst>
          </p:cNvPr>
          <p:cNvSpPr>
            <a:spLocks noGrp="1"/>
          </p:cNvSpPr>
          <p:nvPr>
            <p:ph type="title"/>
          </p:nvPr>
        </p:nvSpPr>
        <p:spPr>
          <a:xfrm>
            <a:off x="682752" y="569363"/>
            <a:ext cx="10515600" cy="781750"/>
          </a:xfrm>
        </p:spPr>
        <p:txBody>
          <a:bodyPr/>
          <a:lstStyle/>
          <a:p>
            <a:r>
              <a:rPr lang="fi-FI" b="0"/>
              <a:t>Vahvistamme osastomme kykyä laajentaa auttamista, jos avuntarve kasvaa</a:t>
            </a:r>
            <a:endParaRPr lang="fi-FI"/>
          </a:p>
        </p:txBody>
      </p:sp>
      <p:sp>
        <p:nvSpPr>
          <p:cNvPr id="3" name="Tekstin paikkamerkki 2">
            <a:extLst>
              <a:ext uri="{FF2B5EF4-FFF2-40B4-BE49-F238E27FC236}">
                <a16:creationId xmlns:a16="http://schemas.microsoft.com/office/drawing/2014/main" id="{CA64EC64-2A1F-2C89-1536-D4FC72A5EE7F}"/>
              </a:ext>
            </a:extLst>
          </p:cNvPr>
          <p:cNvSpPr>
            <a:spLocks noGrp="1"/>
          </p:cNvSpPr>
          <p:nvPr>
            <p:ph type="body" sz="quarter" idx="11"/>
          </p:nvPr>
        </p:nvSpPr>
        <p:spPr>
          <a:xfrm>
            <a:off x="838200" y="2063242"/>
            <a:ext cx="10515600" cy="2944813"/>
          </a:xfrm>
        </p:spPr>
        <p:txBody>
          <a:bodyPr/>
          <a:lstStyle/>
          <a:p>
            <a:r>
              <a:rPr lang="fi-FI"/>
              <a:t>Päivitämme osastomme sähköisen valmiussuunnitelman, </a:t>
            </a:r>
            <a:r>
              <a:rPr lang="fi-FI">
                <a:solidFill>
                  <a:schemeClr val="accent1"/>
                </a:solidFill>
              </a:rPr>
              <a:t>milloin?</a:t>
            </a:r>
          </a:p>
          <a:p>
            <a:r>
              <a:rPr lang="fi-FI"/>
              <a:t>Harjoittelemme osaston /alueen valmiussuunnitelman mukaisesti. </a:t>
            </a:r>
            <a:r>
              <a:rPr lang="fi-FI">
                <a:solidFill>
                  <a:srgbClr val="FF0000"/>
                </a:solidFill>
              </a:rPr>
              <a:t>Tähän kuvaus miten ja kenen kanssa</a:t>
            </a:r>
          </a:p>
          <a:p>
            <a:r>
              <a:rPr lang="fi-FI"/>
              <a:t>Osastomme auttamisvalmiuteen perehdytettyjen vapaaehtoisten määrä kasvaa. </a:t>
            </a:r>
            <a:r>
              <a:rPr lang="fi-FI">
                <a:solidFill>
                  <a:srgbClr val="FF0000"/>
                </a:solidFill>
              </a:rPr>
              <a:t>Tähän kuvaus, mitä teemme</a:t>
            </a:r>
          </a:p>
          <a:p>
            <a:r>
              <a:rPr lang="fi-FI">
                <a:solidFill>
                  <a:srgbClr val="FF0000"/>
                </a:solidFill>
              </a:rPr>
              <a:t>Muuta tekstiä…</a:t>
            </a:r>
          </a:p>
          <a:p>
            <a:pPr marL="0" indent="0">
              <a:buNone/>
            </a:pPr>
            <a:endParaRPr lang="fi-FI">
              <a:solidFill>
                <a:srgbClr val="FF0000"/>
              </a:solidFill>
            </a:endParaRPr>
          </a:p>
          <a:p>
            <a:pPr marL="0" indent="0">
              <a:buNone/>
            </a:pPr>
            <a:endParaRPr lang="fi-FI">
              <a:solidFill>
                <a:srgbClr val="FF0000"/>
              </a:solidFill>
            </a:endParaRPr>
          </a:p>
        </p:txBody>
      </p:sp>
    </p:spTree>
    <p:extLst>
      <p:ext uri="{BB962C8B-B14F-4D97-AF65-F5344CB8AC3E}">
        <p14:creationId xmlns:p14="http://schemas.microsoft.com/office/powerpoint/2010/main" val="1757464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FC9BC-17DF-ED9B-AA87-933B9B300318}"/>
            </a:ext>
          </a:extLst>
        </p:cNvPr>
        <p:cNvGrpSpPr/>
        <p:nvPr/>
      </p:nvGrpSpPr>
      <p:grpSpPr>
        <a:xfrm>
          <a:off x="0" y="0"/>
          <a:ext cx="0" cy="0"/>
          <a:chOff x="0" y="0"/>
          <a:chExt cx="0" cy="0"/>
        </a:xfrm>
      </p:grpSpPr>
      <p:pic>
        <p:nvPicPr>
          <p:cNvPr id="9" name="Kuva 8">
            <a:extLst>
              <a:ext uri="{FF2B5EF4-FFF2-40B4-BE49-F238E27FC236}">
                <a16:creationId xmlns:a16="http://schemas.microsoft.com/office/drawing/2014/main" id="{B8A08313-D1FB-8FCC-7FC5-8237063EB956}"/>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a:fillRect/>
          </a:stretch>
        </p:blipFill>
        <p:spPr>
          <a:xfrm>
            <a:off x="96253" y="90932"/>
            <a:ext cx="11922785" cy="6633458"/>
          </a:xfrm>
          <a:prstGeom prst="rect">
            <a:avLst/>
          </a:prstGeom>
        </p:spPr>
      </p:pic>
    </p:spTree>
    <p:extLst>
      <p:ext uri="{BB962C8B-B14F-4D97-AF65-F5344CB8AC3E}">
        <p14:creationId xmlns:p14="http://schemas.microsoft.com/office/powerpoint/2010/main" val="3811348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711E0-A1FF-6626-4D13-A6F0F72C067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D9943EC9-CEB1-EE41-77DD-1C05E6E227EF}"/>
              </a:ext>
            </a:extLst>
          </p:cNvPr>
          <p:cNvSpPr>
            <a:spLocks noGrp="1"/>
          </p:cNvSpPr>
          <p:nvPr>
            <p:ph type="title"/>
          </p:nvPr>
        </p:nvSpPr>
        <p:spPr>
          <a:xfrm>
            <a:off x="682752" y="1072283"/>
            <a:ext cx="10515600" cy="781750"/>
          </a:xfrm>
        </p:spPr>
        <p:txBody>
          <a:bodyPr/>
          <a:lstStyle/>
          <a:p>
            <a:r>
              <a:rPr lang="fi-FI" b="0"/>
              <a:t>Huolehdimme, että osastomme toimintaan mukaan tuleminen on helppoa, vapaaehtoiset saavat tukea ja erilaisilla ihmisillä on mahdollisuus osallistua toimintaan</a:t>
            </a:r>
            <a:br>
              <a:rPr lang="fi-FI" b="0"/>
            </a:br>
            <a:endParaRPr lang="fi-FI"/>
          </a:p>
        </p:txBody>
      </p:sp>
      <p:sp>
        <p:nvSpPr>
          <p:cNvPr id="3" name="Tekstin paikkamerkki 2">
            <a:extLst>
              <a:ext uri="{FF2B5EF4-FFF2-40B4-BE49-F238E27FC236}">
                <a16:creationId xmlns:a16="http://schemas.microsoft.com/office/drawing/2014/main" id="{56594ED1-6A55-9192-8B2D-EB95D0427F1E}"/>
              </a:ext>
            </a:extLst>
          </p:cNvPr>
          <p:cNvSpPr>
            <a:spLocks noGrp="1"/>
          </p:cNvSpPr>
          <p:nvPr>
            <p:ph type="body" sz="quarter" idx="11"/>
          </p:nvPr>
        </p:nvSpPr>
        <p:spPr>
          <a:xfrm>
            <a:off x="682752" y="2714752"/>
            <a:ext cx="10515600" cy="2944813"/>
          </a:xfrm>
        </p:spPr>
        <p:txBody>
          <a:bodyPr/>
          <a:lstStyle/>
          <a:p>
            <a:r>
              <a:rPr lang="fi-FI">
                <a:solidFill>
                  <a:schemeClr val="accent1"/>
                </a:solidFill>
              </a:rPr>
              <a:t>Tekstiä</a:t>
            </a:r>
          </a:p>
          <a:p>
            <a:r>
              <a:rPr lang="fi-FI">
                <a:solidFill>
                  <a:srgbClr val="FF0000"/>
                </a:solidFill>
              </a:rPr>
              <a:t>Tekstiä</a:t>
            </a:r>
          </a:p>
          <a:p>
            <a:endParaRPr lang="fi-FI">
              <a:solidFill>
                <a:srgbClr val="FF0000"/>
              </a:solidFill>
            </a:endParaRPr>
          </a:p>
          <a:p>
            <a:pPr marL="0" indent="0">
              <a:buNone/>
            </a:pPr>
            <a:endParaRPr lang="fi-FI">
              <a:solidFill>
                <a:srgbClr val="FF0000"/>
              </a:solidFill>
            </a:endParaRPr>
          </a:p>
          <a:p>
            <a:pPr marL="0" indent="0">
              <a:buNone/>
            </a:pPr>
            <a:endParaRPr lang="fi-FI">
              <a:solidFill>
                <a:srgbClr val="FF0000"/>
              </a:solidFill>
            </a:endParaRPr>
          </a:p>
        </p:txBody>
      </p:sp>
    </p:spTree>
    <p:extLst>
      <p:ext uri="{BB962C8B-B14F-4D97-AF65-F5344CB8AC3E}">
        <p14:creationId xmlns:p14="http://schemas.microsoft.com/office/powerpoint/2010/main" val="4098027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D79D5-2AA9-2AE2-A79F-D9149C669A6F}"/>
            </a:ext>
          </a:extLst>
        </p:cNvPr>
        <p:cNvGrpSpPr/>
        <p:nvPr/>
      </p:nvGrpSpPr>
      <p:grpSpPr>
        <a:xfrm>
          <a:off x="0" y="0"/>
          <a:ext cx="0" cy="0"/>
          <a:chOff x="0" y="0"/>
          <a:chExt cx="0" cy="0"/>
        </a:xfrm>
      </p:grpSpPr>
      <p:pic>
        <p:nvPicPr>
          <p:cNvPr id="9" name="Kuva 8">
            <a:extLst>
              <a:ext uri="{FF2B5EF4-FFF2-40B4-BE49-F238E27FC236}">
                <a16:creationId xmlns:a16="http://schemas.microsoft.com/office/drawing/2014/main" id="{D3D43A6A-BBA7-5BD4-76F8-AD67A998CB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16" y="0"/>
            <a:ext cx="12108880" cy="6773779"/>
          </a:xfrm>
          <a:prstGeom prst="rect">
            <a:avLst/>
          </a:prstGeom>
        </p:spPr>
      </p:pic>
    </p:spTree>
    <p:extLst>
      <p:ext uri="{BB962C8B-B14F-4D97-AF65-F5344CB8AC3E}">
        <p14:creationId xmlns:p14="http://schemas.microsoft.com/office/powerpoint/2010/main" val="3537232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5DCFB-1FED-15FC-3FDC-909B77F755EA}"/>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009027B-4B63-5949-813D-8A164B697E40}"/>
              </a:ext>
            </a:extLst>
          </p:cNvPr>
          <p:cNvSpPr>
            <a:spLocks noGrp="1"/>
          </p:cNvSpPr>
          <p:nvPr>
            <p:ph type="title"/>
          </p:nvPr>
        </p:nvSpPr>
        <p:spPr>
          <a:xfrm>
            <a:off x="648462" y="746234"/>
            <a:ext cx="10515600" cy="879199"/>
          </a:xfrm>
        </p:spPr>
        <p:txBody>
          <a:bodyPr/>
          <a:lstStyle/>
          <a:p>
            <a:r>
              <a:rPr lang="fi-FI" b="0"/>
              <a:t>Vahvistamme ymmärrystä Punaisen Ristin tehtävästä paikkakunnalla</a:t>
            </a:r>
          </a:p>
        </p:txBody>
      </p:sp>
      <p:sp>
        <p:nvSpPr>
          <p:cNvPr id="3" name="Tekstin paikkamerkki 2">
            <a:extLst>
              <a:ext uri="{FF2B5EF4-FFF2-40B4-BE49-F238E27FC236}">
                <a16:creationId xmlns:a16="http://schemas.microsoft.com/office/drawing/2014/main" id="{D2E558E6-B664-61EC-833E-28E0A654EA4E}"/>
              </a:ext>
            </a:extLst>
          </p:cNvPr>
          <p:cNvSpPr>
            <a:spLocks noGrp="1"/>
          </p:cNvSpPr>
          <p:nvPr>
            <p:ph type="body" sz="quarter" idx="11"/>
          </p:nvPr>
        </p:nvSpPr>
        <p:spPr>
          <a:xfrm>
            <a:off x="648462" y="1956593"/>
            <a:ext cx="10515600" cy="2944813"/>
          </a:xfrm>
        </p:spPr>
        <p:txBody>
          <a:bodyPr/>
          <a:lstStyle/>
          <a:p>
            <a:r>
              <a:rPr lang="fi-FI">
                <a:solidFill>
                  <a:schemeClr val="accent1"/>
                </a:solidFill>
              </a:rPr>
              <a:t>Tekstiä</a:t>
            </a:r>
          </a:p>
          <a:p>
            <a:r>
              <a:rPr lang="fi-FI">
                <a:solidFill>
                  <a:schemeClr val="accent1"/>
                </a:solidFill>
              </a:rPr>
              <a:t>Vapaaehtoisten ymmärrys Punaisen Ristin tehtävästä ja periaatteista vahvistuu, kun…</a:t>
            </a:r>
          </a:p>
          <a:p>
            <a:endParaRPr lang="fi-FI">
              <a:solidFill>
                <a:srgbClr val="FF0000"/>
              </a:solidFill>
            </a:endParaRPr>
          </a:p>
          <a:p>
            <a:pPr marL="0" indent="0">
              <a:buNone/>
            </a:pPr>
            <a:endParaRPr lang="fi-FI">
              <a:solidFill>
                <a:srgbClr val="FF0000"/>
              </a:solidFill>
            </a:endParaRPr>
          </a:p>
          <a:p>
            <a:pPr marL="0" indent="0">
              <a:buNone/>
            </a:pPr>
            <a:endParaRPr lang="fi-FI">
              <a:solidFill>
                <a:srgbClr val="FF0000"/>
              </a:solidFill>
            </a:endParaRPr>
          </a:p>
        </p:txBody>
      </p:sp>
    </p:spTree>
    <p:extLst>
      <p:ext uri="{BB962C8B-B14F-4D97-AF65-F5344CB8AC3E}">
        <p14:creationId xmlns:p14="http://schemas.microsoft.com/office/powerpoint/2010/main" val="146524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B4F5E-CBBC-9D2D-EAB4-FA8B4230339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F16FB2E-1CA8-BDD7-5E6C-374AF330689A}"/>
              </a:ext>
            </a:extLst>
          </p:cNvPr>
          <p:cNvSpPr>
            <a:spLocks noGrp="1"/>
          </p:cNvSpPr>
          <p:nvPr>
            <p:ph type="title"/>
          </p:nvPr>
        </p:nvSpPr>
        <p:spPr>
          <a:xfrm>
            <a:off x="609600" y="560219"/>
            <a:ext cx="10515600" cy="781750"/>
          </a:xfrm>
        </p:spPr>
        <p:txBody>
          <a:bodyPr/>
          <a:lstStyle/>
          <a:p>
            <a:r>
              <a:rPr lang="fi-FI"/>
              <a:t>Osastomme nykyiset voimavarat ja resurssit sekä niiden kehittäminen </a:t>
            </a:r>
          </a:p>
        </p:txBody>
      </p:sp>
      <p:sp>
        <p:nvSpPr>
          <p:cNvPr id="3" name="Tekstin paikkamerkki 2">
            <a:extLst>
              <a:ext uri="{FF2B5EF4-FFF2-40B4-BE49-F238E27FC236}">
                <a16:creationId xmlns:a16="http://schemas.microsoft.com/office/drawing/2014/main" id="{D2F76457-26A7-D515-2414-7873DF1762D8}"/>
              </a:ext>
            </a:extLst>
          </p:cNvPr>
          <p:cNvSpPr>
            <a:spLocks noGrp="1"/>
          </p:cNvSpPr>
          <p:nvPr>
            <p:ph type="body" sz="quarter" idx="11"/>
          </p:nvPr>
        </p:nvSpPr>
        <p:spPr>
          <a:xfrm>
            <a:off x="682752" y="1688338"/>
            <a:ext cx="10515600" cy="2944813"/>
          </a:xfrm>
        </p:spPr>
        <p:txBody>
          <a:bodyPr/>
          <a:lstStyle/>
          <a:p>
            <a:pPr lvl="0"/>
            <a:r>
              <a:rPr lang="fi-FI"/>
              <a:t>Tilat ja materiaaliresurssit</a:t>
            </a:r>
          </a:p>
          <a:p>
            <a:pPr lvl="1"/>
            <a:r>
              <a:rPr lang="fi-FI">
                <a:solidFill>
                  <a:schemeClr val="accent1"/>
                </a:solidFill>
              </a:rPr>
              <a:t>Tekstiä</a:t>
            </a:r>
          </a:p>
          <a:p>
            <a:pPr lvl="1"/>
            <a:r>
              <a:rPr lang="fi-FI">
                <a:solidFill>
                  <a:schemeClr val="accent1"/>
                </a:solidFill>
              </a:rPr>
              <a:t>Tekstiä</a:t>
            </a:r>
          </a:p>
          <a:p>
            <a:pPr lvl="1"/>
            <a:r>
              <a:rPr lang="fi-FI">
                <a:solidFill>
                  <a:schemeClr val="accent1"/>
                </a:solidFill>
              </a:rPr>
              <a:t>Kehittämissuunnitelma 2027:</a:t>
            </a:r>
          </a:p>
          <a:p>
            <a:pPr lvl="0"/>
            <a:r>
              <a:rPr lang="fi-FI"/>
              <a:t>Osaston taloudellinen tilanne</a:t>
            </a:r>
          </a:p>
          <a:p>
            <a:pPr lvl="1"/>
            <a:r>
              <a:rPr lang="fi-FI">
                <a:solidFill>
                  <a:schemeClr val="accent1"/>
                </a:solidFill>
              </a:rPr>
              <a:t>Tekstiä</a:t>
            </a:r>
          </a:p>
          <a:p>
            <a:pPr lvl="1"/>
            <a:r>
              <a:rPr lang="fi-FI">
                <a:solidFill>
                  <a:schemeClr val="accent1"/>
                </a:solidFill>
              </a:rPr>
              <a:t>Tekstiä</a:t>
            </a:r>
          </a:p>
          <a:p>
            <a:pPr lvl="1"/>
            <a:r>
              <a:rPr lang="fi-FI">
                <a:solidFill>
                  <a:schemeClr val="accent1"/>
                </a:solidFill>
              </a:rPr>
              <a:t>Kehittämissuunnitelma 2027:</a:t>
            </a:r>
          </a:p>
          <a:p>
            <a:endParaRPr lang="fi-FI"/>
          </a:p>
        </p:txBody>
      </p:sp>
    </p:spTree>
    <p:extLst>
      <p:ext uri="{BB962C8B-B14F-4D97-AF65-F5344CB8AC3E}">
        <p14:creationId xmlns:p14="http://schemas.microsoft.com/office/powerpoint/2010/main" val="4212026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90C9A-B480-1420-87EF-1B3F85CBAC1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5F031D3-3DE4-EB38-1644-738B17320D54}"/>
              </a:ext>
            </a:extLst>
          </p:cNvPr>
          <p:cNvSpPr>
            <a:spLocks noGrp="1"/>
          </p:cNvSpPr>
          <p:nvPr>
            <p:ph type="title"/>
          </p:nvPr>
        </p:nvSpPr>
        <p:spPr>
          <a:xfrm>
            <a:off x="609600" y="560219"/>
            <a:ext cx="10515600" cy="781750"/>
          </a:xfrm>
        </p:spPr>
        <p:txBody>
          <a:bodyPr/>
          <a:lstStyle/>
          <a:p>
            <a:r>
              <a:rPr lang="fi-FI"/>
              <a:t>Osastomme nykyiset voimavarat ja resurssit sekä niiden kehittäminen  </a:t>
            </a:r>
          </a:p>
        </p:txBody>
      </p:sp>
      <p:sp>
        <p:nvSpPr>
          <p:cNvPr id="3" name="Tekstin paikkamerkki 2">
            <a:extLst>
              <a:ext uri="{FF2B5EF4-FFF2-40B4-BE49-F238E27FC236}">
                <a16:creationId xmlns:a16="http://schemas.microsoft.com/office/drawing/2014/main" id="{084060A8-EE25-D938-8A9B-ED6A9F79C5DB}"/>
              </a:ext>
            </a:extLst>
          </p:cNvPr>
          <p:cNvSpPr>
            <a:spLocks noGrp="1"/>
          </p:cNvSpPr>
          <p:nvPr>
            <p:ph type="body" sz="quarter" idx="11"/>
          </p:nvPr>
        </p:nvSpPr>
        <p:spPr>
          <a:xfrm>
            <a:off x="682752" y="1688338"/>
            <a:ext cx="10515600" cy="2944813"/>
          </a:xfrm>
        </p:spPr>
        <p:txBody>
          <a:bodyPr/>
          <a:lstStyle/>
          <a:p>
            <a:pPr lvl="0"/>
            <a:r>
              <a:rPr lang="fi-FI"/>
              <a:t>Vapaaehtoisten osaaminen </a:t>
            </a:r>
          </a:p>
          <a:p>
            <a:pPr lvl="1"/>
            <a:r>
              <a:rPr lang="fi-FI">
                <a:solidFill>
                  <a:schemeClr val="accent1"/>
                </a:solidFill>
              </a:rPr>
              <a:t>Tekstiä</a:t>
            </a:r>
          </a:p>
          <a:p>
            <a:pPr lvl="1"/>
            <a:r>
              <a:rPr lang="fi-FI">
                <a:solidFill>
                  <a:schemeClr val="accent1"/>
                </a:solidFill>
              </a:rPr>
              <a:t>Tekstiä</a:t>
            </a:r>
          </a:p>
          <a:p>
            <a:pPr lvl="1"/>
            <a:r>
              <a:rPr lang="fi-FI">
                <a:solidFill>
                  <a:schemeClr val="accent1"/>
                </a:solidFill>
              </a:rPr>
              <a:t>Kehittämissuunnitelma 2027:</a:t>
            </a:r>
          </a:p>
          <a:p>
            <a:pPr lvl="0"/>
            <a:r>
              <a:rPr lang="fi-FI"/>
              <a:t>Yhteistyötahot / kumppanit</a:t>
            </a:r>
          </a:p>
          <a:p>
            <a:pPr lvl="1"/>
            <a:r>
              <a:rPr lang="fi-FI">
                <a:solidFill>
                  <a:schemeClr val="accent1"/>
                </a:solidFill>
              </a:rPr>
              <a:t>Tekstiä</a:t>
            </a:r>
          </a:p>
          <a:p>
            <a:pPr lvl="1"/>
            <a:r>
              <a:rPr lang="fi-FI">
                <a:solidFill>
                  <a:schemeClr val="accent1"/>
                </a:solidFill>
              </a:rPr>
              <a:t>Tekstiä</a:t>
            </a:r>
          </a:p>
          <a:p>
            <a:pPr lvl="1"/>
            <a:r>
              <a:rPr lang="fi-FI">
                <a:solidFill>
                  <a:schemeClr val="accent1"/>
                </a:solidFill>
              </a:rPr>
              <a:t>Kehittämissuunnitelma 2027:</a:t>
            </a:r>
          </a:p>
          <a:p>
            <a:pPr marL="0" indent="0">
              <a:buNone/>
            </a:pPr>
            <a:endParaRPr lang="fi-FI"/>
          </a:p>
        </p:txBody>
      </p:sp>
    </p:spTree>
    <p:extLst>
      <p:ext uri="{BB962C8B-B14F-4D97-AF65-F5344CB8AC3E}">
        <p14:creationId xmlns:p14="http://schemas.microsoft.com/office/powerpoint/2010/main" val="3237125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6AC979E-0245-6716-82B8-834A94EA786E}"/>
              </a:ext>
            </a:extLst>
          </p:cNvPr>
          <p:cNvSpPr>
            <a:spLocks noGrp="1"/>
          </p:cNvSpPr>
          <p:nvPr>
            <p:ph type="title"/>
          </p:nvPr>
        </p:nvSpPr>
        <p:spPr>
          <a:xfrm>
            <a:off x="528234" y="630426"/>
            <a:ext cx="10515600" cy="781750"/>
          </a:xfrm>
        </p:spPr>
        <p:txBody>
          <a:bodyPr/>
          <a:lstStyle/>
          <a:p>
            <a:r>
              <a:rPr lang="fi-FI"/>
              <a:t>Vuoden 2027 tärkeimmät tavoitteet ja toimenpiteet</a:t>
            </a:r>
            <a:br>
              <a:rPr lang="fi-FI"/>
            </a:br>
            <a:r>
              <a:rPr lang="fi-FI"/>
              <a:t>(painopisteet 1–4)</a:t>
            </a:r>
          </a:p>
        </p:txBody>
      </p:sp>
      <p:sp>
        <p:nvSpPr>
          <p:cNvPr id="3" name="Tekstin paikkamerkki 2">
            <a:extLst>
              <a:ext uri="{FF2B5EF4-FFF2-40B4-BE49-F238E27FC236}">
                <a16:creationId xmlns:a16="http://schemas.microsoft.com/office/drawing/2014/main" id="{81C24E7B-5E46-DE67-CEE2-765920043003}"/>
              </a:ext>
            </a:extLst>
          </p:cNvPr>
          <p:cNvSpPr>
            <a:spLocks noGrp="1"/>
          </p:cNvSpPr>
          <p:nvPr>
            <p:ph type="body" sz="quarter" idx="11"/>
          </p:nvPr>
        </p:nvSpPr>
        <p:spPr>
          <a:xfrm>
            <a:off x="528234" y="1844406"/>
            <a:ext cx="10515600" cy="2944813"/>
          </a:xfrm>
        </p:spPr>
        <p:txBody>
          <a:bodyPr/>
          <a:lstStyle/>
          <a:p>
            <a:r>
              <a:rPr lang="fi-FI">
                <a:solidFill>
                  <a:schemeClr val="accent1"/>
                </a:solidFill>
              </a:rPr>
              <a:t>Tekstiä….</a:t>
            </a:r>
          </a:p>
        </p:txBody>
      </p:sp>
    </p:spTree>
    <p:extLst>
      <p:ext uri="{BB962C8B-B14F-4D97-AF65-F5344CB8AC3E}">
        <p14:creationId xmlns:p14="http://schemas.microsoft.com/office/powerpoint/2010/main" val="1859772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DF867-CA6A-E8B8-557A-23726E1EC1C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5080F23-C7F1-ADC4-EAA7-759163567091}"/>
              </a:ext>
            </a:extLst>
          </p:cNvPr>
          <p:cNvSpPr>
            <a:spLocks noGrp="1"/>
          </p:cNvSpPr>
          <p:nvPr>
            <p:ph type="title"/>
          </p:nvPr>
        </p:nvSpPr>
        <p:spPr>
          <a:xfrm>
            <a:off x="528234" y="630426"/>
            <a:ext cx="10515600" cy="781750"/>
          </a:xfrm>
        </p:spPr>
        <p:txBody>
          <a:bodyPr/>
          <a:lstStyle/>
          <a:p>
            <a:r>
              <a:rPr lang="fi-FI"/>
              <a:t>Toimintaryhmien ja osaston muut huomiot 2027</a:t>
            </a:r>
          </a:p>
        </p:txBody>
      </p:sp>
      <p:sp>
        <p:nvSpPr>
          <p:cNvPr id="3" name="Tekstin paikkamerkki 2">
            <a:extLst>
              <a:ext uri="{FF2B5EF4-FFF2-40B4-BE49-F238E27FC236}">
                <a16:creationId xmlns:a16="http://schemas.microsoft.com/office/drawing/2014/main" id="{D1BEA012-FB62-5A47-B90A-3EE70CD109EF}"/>
              </a:ext>
            </a:extLst>
          </p:cNvPr>
          <p:cNvSpPr>
            <a:spLocks noGrp="1"/>
          </p:cNvSpPr>
          <p:nvPr>
            <p:ph type="body" sz="quarter" idx="11"/>
          </p:nvPr>
        </p:nvSpPr>
        <p:spPr>
          <a:xfrm>
            <a:off x="528234" y="1844406"/>
            <a:ext cx="10515600" cy="2944813"/>
          </a:xfrm>
        </p:spPr>
        <p:txBody>
          <a:bodyPr/>
          <a:lstStyle/>
          <a:p>
            <a:r>
              <a:rPr lang="fi-FI">
                <a:solidFill>
                  <a:schemeClr val="accent1"/>
                </a:solidFill>
              </a:rPr>
              <a:t>Tekstiä….</a:t>
            </a:r>
          </a:p>
        </p:txBody>
      </p:sp>
    </p:spTree>
    <p:extLst>
      <p:ext uri="{BB962C8B-B14F-4D97-AF65-F5344CB8AC3E}">
        <p14:creationId xmlns:p14="http://schemas.microsoft.com/office/powerpoint/2010/main" val="619420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3D12F5C-DEBF-0E4F-D60F-1AC84B9D6E11}"/>
              </a:ext>
            </a:extLst>
          </p:cNvPr>
          <p:cNvCxnSpPr/>
          <p:nvPr/>
        </p:nvCxnSpPr>
        <p:spPr>
          <a:xfrm>
            <a:off x="7654413" y="221226"/>
            <a:ext cx="0" cy="6459793"/>
          </a:xfrm>
          <a:prstGeom prst="line">
            <a:avLst/>
          </a:prstGeom>
          <a:ln>
            <a:solidFill>
              <a:schemeClr val="bg1"/>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09F3E07C-E2CA-B34E-C8B4-2FCC98A67B27}"/>
              </a:ext>
            </a:extLst>
          </p:cNvPr>
          <p:cNvCxnSpPr>
            <a:cxnSpLocks/>
          </p:cNvCxnSpPr>
          <p:nvPr/>
        </p:nvCxnSpPr>
        <p:spPr>
          <a:xfrm>
            <a:off x="5064252" y="560439"/>
            <a:ext cx="0" cy="6297561"/>
          </a:xfrm>
          <a:prstGeom prst="line">
            <a:avLst/>
          </a:prstGeom>
          <a:ln>
            <a:solidFill>
              <a:schemeClr val="bg1"/>
            </a:solidFill>
          </a:ln>
        </p:spPr>
        <p:style>
          <a:lnRef idx="1">
            <a:schemeClr val="accent5"/>
          </a:lnRef>
          <a:fillRef idx="0">
            <a:schemeClr val="accent5"/>
          </a:fillRef>
          <a:effectRef idx="0">
            <a:schemeClr val="accent5"/>
          </a:effectRef>
          <a:fontRef idx="minor">
            <a:schemeClr val="tx1"/>
          </a:fontRef>
        </p:style>
      </p:cxnSp>
      <p:sp>
        <p:nvSpPr>
          <p:cNvPr id="44" name="Rectangle 43">
            <a:extLst>
              <a:ext uri="{FF2B5EF4-FFF2-40B4-BE49-F238E27FC236}">
                <a16:creationId xmlns:a16="http://schemas.microsoft.com/office/drawing/2014/main" id="{C40F18C2-BBCC-31A0-36CA-F2BDD9B86CC2}"/>
              </a:ext>
            </a:extLst>
          </p:cNvPr>
          <p:cNvSpPr/>
          <p:nvPr/>
        </p:nvSpPr>
        <p:spPr>
          <a:xfrm>
            <a:off x="-100167" y="0"/>
            <a:ext cx="1488960" cy="6858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FI" sz="1800" b="0" i="0" u="none" strike="noStrike" kern="1200" cap="none" spc="0" normalizeH="0" baseline="0" noProof="0">
              <a:ln>
                <a:noFill/>
              </a:ln>
              <a:solidFill>
                <a:srgbClr val="FFFFFF"/>
              </a:solidFill>
              <a:effectLst/>
              <a:uLnTx/>
              <a:uFillTx/>
              <a:latin typeface="Times New Roman" panose="02020603050405020304"/>
              <a:ea typeface="+mn-ea"/>
              <a:cs typeface="+mn-cs"/>
            </a:endParaRPr>
          </a:p>
        </p:txBody>
      </p:sp>
      <p:sp>
        <p:nvSpPr>
          <p:cNvPr id="47" name="Title 1">
            <a:extLst>
              <a:ext uri="{FF2B5EF4-FFF2-40B4-BE49-F238E27FC236}">
                <a16:creationId xmlns:a16="http://schemas.microsoft.com/office/drawing/2014/main" id="{83D09273-B9A8-B5F3-001A-E1B47E1A956F}"/>
              </a:ext>
            </a:extLst>
          </p:cNvPr>
          <p:cNvSpPr txBox="1">
            <a:spLocks/>
          </p:cNvSpPr>
          <p:nvPr/>
        </p:nvSpPr>
        <p:spPr>
          <a:xfrm rot="16200000">
            <a:off x="-1266162" y="2866895"/>
            <a:ext cx="4736905" cy="1124211"/>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5400" b="1" i="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7000"/>
              </a:lnSpc>
              <a:spcBef>
                <a:spcPct val="0"/>
              </a:spcBef>
              <a:spcAft>
                <a:spcPts val="800"/>
              </a:spcAft>
              <a:buClrTx/>
              <a:buSzTx/>
              <a:buFontTx/>
              <a:buNone/>
              <a:tabLst/>
              <a:defRPr/>
            </a:pPr>
            <a:r>
              <a:rPr kumimoji="0" lang="fi-FI" sz="5400" b="1" i="0" u="none" strike="noStrike" kern="1200" cap="none" spc="0" normalizeH="0" baseline="0" noProof="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rPr>
              <a:t>VUOSIKELLO</a:t>
            </a:r>
            <a:br>
              <a:rPr kumimoji="0" lang="fi-FI" sz="5400" b="1"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br>
            <a:endParaRPr kumimoji="0" lang="en-FI" sz="5400" b="0" i="0" u="none" strike="noStrike" kern="1200" cap="none" spc="0" normalizeH="0" baseline="0" noProof="0">
              <a:ln>
                <a:noFill/>
              </a:ln>
              <a:solidFill>
                <a:srgbClr val="FF0000"/>
              </a:solidFill>
              <a:effectLst/>
              <a:uLnTx/>
              <a:uFillTx/>
              <a:latin typeface="Georgia" panose="02040502050405020303" pitchFamily="18" charset="0"/>
              <a:ea typeface="Calibri" panose="020F0502020204030204" pitchFamily="34" charset="0"/>
              <a:cs typeface="Arial" panose="020B0604020202020204" pitchFamily="34" charset="0"/>
            </a:endParaRPr>
          </a:p>
        </p:txBody>
      </p:sp>
      <p:grpSp>
        <p:nvGrpSpPr>
          <p:cNvPr id="52" name="Group 51">
            <a:extLst>
              <a:ext uri="{FF2B5EF4-FFF2-40B4-BE49-F238E27FC236}">
                <a16:creationId xmlns:a16="http://schemas.microsoft.com/office/drawing/2014/main" id="{B1B2B2D5-14B6-2DCB-0FB7-5B697A2EEA1C}"/>
              </a:ext>
            </a:extLst>
          </p:cNvPr>
          <p:cNvGrpSpPr/>
          <p:nvPr/>
        </p:nvGrpSpPr>
        <p:grpSpPr>
          <a:xfrm>
            <a:off x="2029143" y="489180"/>
            <a:ext cx="9576587" cy="5923883"/>
            <a:chOff x="1888838" y="684034"/>
            <a:chExt cx="9720230" cy="6012740"/>
          </a:xfrm>
        </p:grpSpPr>
        <p:pic>
          <p:nvPicPr>
            <p:cNvPr id="23" name="Picture 22">
              <a:extLst>
                <a:ext uri="{FF2B5EF4-FFF2-40B4-BE49-F238E27FC236}">
                  <a16:creationId xmlns:a16="http://schemas.microsoft.com/office/drawing/2014/main" id="{7C775222-C2CC-A6DC-5695-70C79C12F2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002" y="1147410"/>
              <a:ext cx="5549364" cy="5549364"/>
            </a:xfrm>
            <a:prstGeom prst="rect">
              <a:avLst/>
            </a:prstGeom>
          </p:spPr>
        </p:pic>
        <p:sp>
          <p:nvSpPr>
            <p:cNvPr id="25" name="TextBox 24">
              <a:extLst>
                <a:ext uri="{FF2B5EF4-FFF2-40B4-BE49-F238E27FC236}">
                  <a16:creationId xmlns:a16="http://schemas.microsoft.com/office/drawing/2014/main" id="{C2A8695D-9004-F153-F122-E87C1DF9ADE0}"/>
                </a:ext>
              </a:extLst>
            </p:cNvPr>
            <p:cNvSpPr txBox="1"/>
            <p:nvPr/>
          </p:nvSpPr>
          <p:spPr>
            <a:xfrm>
              <a:off x="3516808" y="684034"/>
              <a:ext cx="3876061" cy="31239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a:ln>
                    <a:noFill/>
                  </a:ln>
                  <a:solidFill>
                    <a:srgbClr val="000000"/>
                  </a:solidFill>
                  <a:effectLst/>
                  <a:uLnTx/>
                  <a:uFillTx/>
                  <a:latin typeface="Arial"/>
                  <a:ea typeface="+mn-ea"/>
                  <a:cs typeface="Arial"/>
                </a:rPr>
                <a:t>.</a:t>
              </a:r>
            </a:p>
          </p:txBody>
        </p:sp>
        <p:sp>
          <p:nvSpPr>
            <p:cNvPr id="26" name="TextBox 25">
              <a:extLst>
                <a:ext uri="{FF2B5EF4-FFF2-40B4-BE49-F238E27FC236}">
                  <a16:creationId xmlns:a16="http://schemas.microsoft.com/office/drawing/2014/main" id="{E1B67F23-D9AE-6E8C-EE93-5F343E9B4E24}"/>
                </a:ext>
              </a:extLst>
            </p:cNvPr>
            <p:cNvSpPr txBox="1"/>
            <p:nvPr/>
          </p:nvSpPr>
          <p:spPr>
            <a:xfrm>
              <a:off x="8298983" y="1270699"/>
              <a:ext cx="2773917" cy="31239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srgbClr val="000000"/>
                  </a:solidFill>
                  <a:effectLst/>
                  <a:uLnTx/>
                  <a:uFillTx/>
                  <a:latin typeface="Arial"/>
                  <a:ea typeface="+mn-ea"/>
                  <a:cs typeface="Arial"/>
                </a:rPr>
                <a:t>Puheenjohtajapäivä 6.2.2027</a:t>
              </a:r>
              <a:endParaRPr kumimoji="0" lang="fi-FI"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8" name="TextBox 27">
              <a:extLst>
                <a:ext uri="{FF2B5EF4-FFF2-40B4-BE49-F238E27FC236}">
                  <a16:creationId xmlns:a16="http://schemas.microsoft.com/office/drawing/2014/main" id="{3BDD0AA1-1D40-EC74-241D-22015A6A8B2C}"/>
                </a:ext>
              </a:extLst>
            </p:cNvPr>
            <p:cNvSpPr txBox="1"/>
            <p:nvPr/>
          </p:nvSpPr>
          <p:spPr>
            <a:xfrm>
              <a:off x="2346836" y="5023164"/>
              <a:ext cx="2131985" cy="53106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FI" sz="1400" b="0" i="0" u="none" strike="noStrike" kern="1200" cap="none" spc="0" normalizeH="0" baseline="0" noProof="0">
                  <a:ln>
                    <a:noFill/>
                  </a:ln>
                  <a:solidFill>
                    <a:srgbClr val="000000"/>
                  </a:solidFill>
                  <a:effectLst/>
                  <a:uLnTx/>
                  <a:uFillTx/>
                  <a:latin typeface="Arial"/>
                  <a:ea typeface="+mn-ea"/>
                  <a:cs typeface="Arial"/>
                </a:rPr>
                <a:t>Piirin</a:t>
              </a:r>
              <a:r>
                <a:rPr kumimoji="0" lang="fi-FI" sz="1400" b="0" i="0" u="none" strike="noStrike" kern="1200" cap="none" spc="0" normalizeH="0" baseline="0" noProof="0">
                  <a:ln>
                    <a:noFill/>
                  </a:ln>
                  <a:solidFill>
                    <a:srgbClr val="000000"/>
                  </a:solidFill>
                  <a:effectLst/>
                  <a:uLnTx/>
                  <a:uFillTx/>
                  <a:latin typeface="Arial"/>
                  <a:ea typeface="+mn-ea"/>
                  <a:cs typeface="Arial"/>
                </a:rPr>
                <a:t> seminaari</a:t>
              </a:r>
              <a:br>
                <a:rPr kumimoji="0" lang="fi-FI" sz="1400" b="0" i="0" u="none" strike="noStrike" kern="1200" cap="none" spc="0" normalizeH="0" baseline="0" noProof="0">
                  <a:ln>
                    <a:noFill/>
                  </a:ln>
                  <a:solidFill>
                    <a:srgbClr val="000000"/>
                  </a:solidFill>
                  <a:effectLst/>
                  <a:uLnTx/>
                  <a:uFillTx/>
                  <a:latin typeface="Arial"/>
                  <a:ea typeface="+mn-ea"/>
                  <a:cs typeface="Arial"/>
                </a:rPr>
              </a:br>
              <a:r>
                <a:rPr kumimoji="0" lang="fi-FI" sz="1400" b="0" i="0" u="none" strike="noStrike" kern="1200" cap="none" spc="0" normalizeH="0" baseline="0" noProof="0">
                  <a:ln>
                    <a:noFill/>
                  </a:ln>
                  <a:solidFill>
                    <a:srgbClr val="000000"/>
                  </a:solidFill>
                  <a:effectLst/>
                  <a:uLnTx/>
                  <a:uFillTx/>
                  <a:latin typeface="Arial"/>
                  <a:ea typeface="+mn-ea"/>
                  <a:cs typeface="Arial"/>
                </a:rPr>
                <a:t>4.9.2027</a:t>
              </a:r>
              <a:endParaRPr kumimoji="0" lang="en-FI" sz="1400" b="0" i="0" u="none" strike="noStrike" kern="1200" cap="none" spc="0" normalizeH="0" baseline="0" noProof="0">
                <a:ln>
                  <a:noFill/>
                </a:ln>
                <a:solidFill>
                  <a:srgbClr val="000000"/>
                </a:solidFill>
                <a:effectLst/>
                <a:uLnTx/>
                <a:uFillTx/>
                <a:latin typeface="Arial"/>
                <a:ea typeface="+mn-ea"/>
                <a:cs typeface="Arial"/>
              </a:endParaRPr>
            </a:p>
          </p:txBody>
        </p:sp>
        <p:sp>
          <p:nvSpPr>
            <p:cNvPr id="29" name="TextBox 28">
              <a:extLst>
                <a:ext uri="{FF2B5EF4-FFF2-40B4-BE49-F238E27FC236}">
                  <a16:creationId xmlns:a16="http://schemas.microsoft.com/office/drawing/2014/main" id="{592D8207-C8CD-86E3-013A-F45BCE96931F}"/>
                </a:ext>
              </a:extLst>
            </p:cNvPr>
            <p:cNvSpPr txBox="1"/>
            <p:nvPr/>
          </p:nvSpPr>
          <p:spPr>
            <a:xfrm>
              <a:off x="1888838" y="2569728"/>
              <a:ext cx="2670841" cy="5310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FI"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Toimintasuunnitelman ja talousarvion teko</a:t>
              </a:r>
            </a:p>
          </p:txBody>
        </p:sp>
        <p:sp>
          <p:nvSpPr>
            <p:cNvPr id="30" name="TextBox 29">
              <a:extLst>
                <a:ext uri="{FF2B5EF4-FFF2-40B4-BE49-F238E27FC236}">
                  <a16:creationId xmlns:a16="http://schemas.microsoft.com/office/drawing/2014/main" id="{D66C3A40-02A7-E86A-317E-85A62F91C1C4}"/>
                </a:ext>
              </a:extLst>
            </p:cNvPr>
            <p:cNvSpPr txBox="1"/>
            <p:nvPr/>
          </p:nvSpPr>
          <p:spPr>
            <a:xfrm>
              <a:off x="6961354" y="6203283"/>
              <a:ext cx="3088856" cy="3123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FI"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AB70D0FD-2F2B-E817-F90B-ADBEC17BC1A7}"/>
                </a:ext>
              </a:extLst>
            </p:cNvPr>
            <p:cNvSpPr txBox="1"/>
            <p:nvPr/>
          </p:nvSpPr>
          <p:spPr>
            <a:xfrm>
              <a:off x="9639223" y="2886540"/>
              <a:ext cx="1866222" cy="53106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prstClr val="black"/>
                  </a:solidFill>
                  <a:effectLst/>
                  <a:uLnTx/>
                  <a:uFillTx/>
                  <a:latin typeface="Arial"/>
                  <a:ea typeface="+mn-ea"/>
                  <a:cs typeface="Arial"/>
                </a:rPr>
                <a:t>Osaston kevätkokous</a:t>
              </a:r>
            </a:p>
          </p:txBody>
        </p:sp>
        <p:sp>
          <p:nvSpPr>
            <p:cNvPr id="39" name="TextBox 38">
              <a:extLst>
                <a:ext uri="{FF2B5EF4-FFF2-40B4-BE49-F238E27FC236}">
                  <a16:creationId xmlns:a16="http://schemas.microsoft.com/office/drawing/2014/main" id="{29E5E231-7CD3-D3CA-CE4D-A3ACC0B33DA5}"/>
                </a:ext>
              </a:extLst>
            </p:cNvPr>
            <p:cNvSpPr txBox="1"/>
            <p:nvPr/>
          </p:nvSpPr>
          <p:spPr>
            <a:xfrm>
              <a:off x="2275104" y="1508059"/>
              <a:ext cx="2629837" cy="31239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srgbClr val="000000"/>
                  </a:solidFill>
                  <a:effectLst/>
                  <a:uLnTx/>
                  <a:uFillTx/>
                  <a:latin typeface="Arial"/>
                  <a:ea typeface="+mn-ea"/>
                  <a:cs typeface="Arial"/>
                </a:rPr>
                <a:t>Osaston syyskokous</a:t>
              </a:r>
              <a:endParaRPr kumimoji="0" lang="en-US" sz="1400" b="0" i="0" u="none" strike="noStrike" kern="1200" cap="none" spc="0" normalizeH="0" baseline="0" noProof="0">
                <a:ln>
                  <a:noFill/>
                </a:ln>
                <a:solidFill>
                  <a:srgbClr val="000000"/>
                </a:solidFill>
                <a:effectLst/>
                <a:uLnTx/>
                <a:uFillTx/>
                <a:latin typeface="Arial"/>
                <a:ea typeface="+mn-ea"/>
                <a:cs typeface="Arial"/>
              </a:endParaRPr>
            </a:p>
          </p:txBody>
        </p:sp>
        <p:sp>
          <p:nvSpPr>
            <p:cNvPr id="41" name="TextBox 40">
              <a:extLst>
                <a:ext uri="{FF2B5EF4-FFF2-40B4-BE49-F238E27FC236}">
                  <a16:creationId xmlns:a16="http://schemas.microsoft.com/office/drawing/2014/main" id="{B21CDBA0-DAC5-4062-8C8D-D118C2D427C1}"/>
                </a:ext>
              </a:extLst>
            </p:cNvPr>
            <p:cNvSpPr txBox="1"/>
            <p:nvPr/>
          </p:nvSpPr>
          <p:spPr>
            <a:xfrm>
              <a:off x="5695403" y="1937684"/>
              <a:ext cx="1107727" cy="515448"/>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FI" sz="900" b="1" i="0" u="none" strike="noStrike" kern="1200" cap="none" spc="0" normalizeH="0" baseline="0" noProof="0">
                  <a:ln>
                    <a:noFill/>
                  </a:ln>
                  <a:solidFill>
                    <a:srgbClr val="000000"/>
                  </a:solidFill>
                  <a:effectLst/>
                  <a:uLnTx/>
                  <a:uFillTx/>
                  <a:latin typeface="Arial"/>
                  <a:ea typeface="+mn-ea"/>
                  <a:cs typeface="Arial"/>
                </a:rPr>
                <a:t>HYVÄ </a:t>
              </a:r>
              <a:endParaRPr kumimoji="0" lang="en-US" sz="9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FI" sz="900" b="1" i="0" u="none" strike="noStrike" kern="1200" cap="none" spc="0" normalizeH="0" baseline="0" noProof="0">
                  <a:ln>
                    <a:noFill/>
                  </a:ln>
                  <a:solidFill>
                    <a:srgbClr val="000000"/>
                  </a:solidFill>
                  <a:effectLst/>
                  <a:uLnTx/>
                  <a:uFillTx/>
                  <a:latin typeface="Arial"/>
                  <a:ea typeface="+mn-ea"/>
                  <a:cs typeface="Arial"/>
                </a:rPr>
                <a:t>JOULUMIELI</a:t>
              </a:r>
              <a:endParaRPr kumimoji="0" lang="fi-FI" sz="900" b="1"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900" b="1" i="0" u="none" strike="noStrike" kern="1200" cap="none" spc="0" normalizeH="0" baseline="0" noProof="0">
                  <a:ln>
                    <a:noFill/>
                  </a:ln>
                  <a:solidFill>
                    <a:srgbClr val="000000"/>
                  </a:solidFill>
                  <a:effectLst/>
                  <a:uLnTx/>
                  <a:uFillTx/>
                  <a:latin typeface="Arial"/>
                  <a:ea typeface="+mn-ea"/>
                  <a:cs typeface="Arial"/>
                </a:rPr>
                <a:t>15.11.-24.12.</a:t>
              </a:r>
              <a:endParaRPr kumimoji="0" lang="en-FI" sz="900" b="1" i="0" u="none" strike="noStrike" kern="1200" cap="none" spc="0" normalizeH="0" baseline="0" noProof="0">
                <a:ln>
                  <a:noFill/>
                </a:ln>
                <a:solidFill>
                  <a:srgbClr val="000000"/>
                </a:solidFill>
                <a:effectLst/>
                <a:uLnTx/>
                <a:uFillTx/>
                <a:latin typeface="Arial"/>
                <a:ea typeface="+mn-ea"/>
                <a:cs typeface="Arial"/>
              </a:endParaRPr>
            </a:p>
          </p:txBody>
        </p:sp>
        <p:sp>
          <p:nvSpPr>
            <p:cNvPr id="42" name="TextBox 41">
              <a:extLst>
                <a:ext uri="{FF2B5EF4-FFF2-40B4-BE49-F238E27FC236}">
                  <a16:creationId xmlns:a16="http://schemas.microsoft.com/office/drawing/2014/main" id="{0C3CBE5E-9A45-1417-D4CB-293DFD01BCD9}"/>
                </a:ext>
              </a:extLst>
            </p:cNvPr>
            <p:cNvSpPr txBox="1"/>
            <p:nvPr/>
          </p:nvSpPr>
          <p:spPr>
            <a:xfrm>
              <a:off x="4404825" y="4024662"/>
              <a:ext cx="1199490" cy="65602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FI" sz="900" b="1" i="0" u="none" strike="noStrike" kern="1200" cap="none" spc="0" normalizeH="0" baseline="0" noProof="0">
                  <a:ln>
                    <a:noFill/>
                  </a:ln>
                  <a:solidFill>
                    <a:srgbClr val="000000"/>
                  </a:solidFill>
                  <a:effectLst/>
                  <a:uLnTx/>
                  <a:uFillTx/>
                  <a:latin typeface="Arial"/>
                  <a:ea typeface="+mn-ea"/>
                  <a:cs typeface="Arial"/>
                </a:rPr>
                <a:t>NÄLKÄPÄIVÄ</a:t>
              </a:r>
              <a:endParaRPr kumimoji="0" lang="fi-FI" sz="900" b="1"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900" b="1" i="0" u="none" strike="noStrike" kern="1200" cap="none" spc="0" normalizeH="0" baseline="0" noProof="0">
                  <a:ln>
                    <a:noFill/>
                  </a:ln>
                  <a:solidFill>
                    <a:srgbClr val="000000"/>
                  </a:solidFill>
                  <a:effectLst/>
                  <a:uLnTx/>
                  <a:uFillTx/>
                  <a:latin typeface="Arial"/>
                  <a:ea typeface="+mn-ea"/>
                  <a:cs typeface="Arial"/>
                </a:rPr>
                <a:t>XX.9.–XX.10. </a:t>
              </a:r>
              <a:br>
                <a:rPr lang="fi-FI" sz="900" b="1" i="0" u="none" strike="noStrike" kern="1200" cap="none" spc="0" normalizeH="0" baseline="0" noProof="0">
                  <a:ln>
                    <a:noFill/>
                  </a:ln>
                  <a:effectLst/>
                  <a:uLnTx/>
                  <a:uFillTx/>
                  <a:latin typeface="Arial"/>
                  <a:cs typeface="Arial"/>
                </a:rPr>
              </a:br>
              <a:r>
                <a:rPr kumimoji="0" lang="fi-FI" sz="900" b="1" i="0" u="none" strike="noStrike" kern="1200" cap="none" spc="0" normalizeH="0" baseline="0" noProof="0">
                  <a:ln>
                    <a:noFill/>
                  </a:ln>
                  <a:solidFill>
                    <a:srgbClr val="000000"/>
                  </a:solidFill>
                  <a:effectLst/>
                  <a:uLnTx/>
                  <a:uFillTx/>
                  <a:latin typeface="Arial"/>
                  <a:ea typeface="+mn-ea"/>
                  <a:cs typeface="Arial"/>
                </a:rPr>
                <a:t>Lipaskeräys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900" b="1" i="0" u="none" strike="noStrike" kern="1200" cap="none" spc="0" normalizeH="0" baseline="0" noProof="0">
                  <a:ln>
                    <a:noFill/>
                  </a:ln>
                  <a:solidFill>
                    <a:srgbClr val="000000"/>
                  </a:solidFill>
                  <a:effectLst/>
                  <a:uLnTx/>
                  <a:uFillTx/>
                  <a:latin typeface="Arial"/>
                  <a:ea typeface="+mn-ea"/>
                  <a:cs typeface="Arial"/>
                </a:rPr>
                <a:t>23.-</a:t>
              </a:r>
              <a:r>
                <a:rPr lang="fi-FI" sz="900" b="1">
                  <a:solidFill>
                    <a:srgbClr val="000000"/>
                  </a:solidFill>
                  <a:latin typeface="Arial"/>
                  <a:cs typeface="Arial"/>
                </a:rPr>
                <a:t>25.9</a:t>
              </a:r>
              <a:r>
                <a:rPr kumimoji="0" lang="fi-FI" sz="900" b="1" i="0" u="none" strike="noStrike" kern="1200" cap="none" spc="0" normalizeH="0" baseline="0" noProof="0">
                  <a:ln>
                    <a:noFill/>
                  </a:ln>
                  <a:solidFill>
                    <a:srgbClr val="000000"/>
                  </a:solidFill>
                  <a:effectLst/>
                  <a:uLnTx/>
                  <a:uFillTx/>
                  <a:latin typeface="Arial"/>
                  <a:ea typeface="+mn-ea"/>
                  <a:cs typeface="Arial"/>
                </a:rPr>
                <a:t>.</a:t>
              </a:r>
              <a:endParaRPr kumimoji="0" lang="en-FI" sz="900" b="1" i="0" u="none" strike="noStrike" kern="1200" cap="none" spc="0" normalizeH="0" baseline="0" noProof="0">
                <a:ln>
                  <a:noFill/>
                </a:ln>
                <a:solidFill>
                  <a:srgbClr val="000000"/>
                </a:solidFill>
                <a:effectLst/>
                <a:uLnTx/>
                <a:uFillTx/>
                <a:latin typeface="Arial"/>
                <a:ea typeface="+mn-ea"/>
                <a:cs typeface="Arial"/>
              </a:endParaRPr>
            </a:p>
          </p:txBody>
        </p:sp>
        <p:sp>
          <p:nvSpPr>
            <p:cNvPr id="43" name="TextBox 42">
              <a:extLst>
                <a:ext uri="{FF2B5EF4-FFF2-40B4-BE49-F238E27FC236}">
                  <a16:creationId xmlns:a16="http://schemas.microsoft.com/office/drawing/2014/main" id="{485E9CC5-ED01-CA29-ECF7-A000BF2A1C1A}"/>
                </a:ext>
              </a:extLst>
            </p:cNvPr>
            <p:cNvSpPr txBox="1"/>
            <p:nvPr/>
          </p:nvSpPr>
          <p:spPr>
            <a:xfrm>
              <a:off x="5759332" y="3229082"/>
              <a:ext cx="2052791" cy="160797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18670"/>
                </a:lnSpc>
                <a:spcBef>
                  <a:spcPts val="0"/>
                </a:spcBef>
                <a:spcAft>
                  <a:spcPts val="0"/>
                </a:spcAft>
                <a:buClrTx/>
                <a:buSzTx/>
                <a:buFontTx/>
                <a:buNone/>
                <a:tabLst/>
                <a:defRPr/>
              </a:pPr>
              <a:r>
                <a:rPr kumimoji="0" lang="fi-FI"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OSASTON</a:t>
              </a:r>
              <a:br>
                <a:rPr kumimoji="0" lang="en-FI"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r>
                <a:rPr kumimoji="0" lang="en-FI"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VUOSI</a:t>
              </a:r>
              <a:endParaRPr kumimoji="0" lang="en-US" sz="16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18670"/>
                </a:lnSpc>
                <a:spcBef>
                  <a:spcPts val="0"/>
                </a:spcBef>
                <a:spcAft>
                  <a:spcPts val="0"/>
                </a:spcAft>
                <a:buClrTx/>
                <a:buSzTx/>
                <a:buFontTx/>
                <a:buNone/>
                <a:tabLst/>
                <a:defRPr/>
              </a:pPr>
              <a:r>
                <a:rPr kumimoji="0" lang="en-FI"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202</a:t>
              </a:r>
              <a:r>
                <a:rPr kumimoji="0" lang="fi-FI"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7</a:t>
              </a:r>
              <a:endParaRPr kumimoji="0" lang="en-FI" sz="28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8" name="TextBox 47">
              <a:extLst>
                <a:ext uri="{FF2B5EF4-FFF2-40B4-BE49-F238E27FC236}">
                  <a16:creationId xmlns:a16="http://schemas.microsoft.com/office/drawing/2014/main" id="{8A61E8B3-F336-1D9D-6D60-B30081F8CE09}"/>
                </a:ext>
              </a:extLst>
            </p:cNvPr>
            <p:cNvSpPr txBox="1"/>
            <p:nvPr/>
          </p:nvSpPr>
          <p:spPr>
            <a:xfrm>
              <a:off x="7233112" y="2437648"/>
              <a:ext cx="1360516" cy="515448"/>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FI" sz="900" b="1" i="0" u="none" strike="noStrike" kern="1200" cap="none" spc="0" normalizeH="0" baseline="0" noProof="0">
                  <a:ln>
                    <a:noFill/>
                  </a:ln>
                  <a:solidFill>
                    <a:srgbClr val="000000"/>
                  </a:solidFill>
                  <a:effectLst/>
                  <a:uLnTx/>
                  <a:uFillTx/>
                  <a:latin typeface="Arial"/>
                  <a:ea typeface="+mn-ea"/>
                  <a:cs typeface="Arial"/>
                </a:rPr>
                <a:t>YSTÄVÄNPÄIVÄ</a:t>
              </a:r>
              <a:endParaRPr kumimoji="0" lang="en-US" sz="900" b="1"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FI" sz="900" b="1" i="0" u="none" strike="noStrike" kern="1200" cap="none" spc="0" normalizeH="0" baseline="0" noProof="0">
                  <a:ln>
                    <a:noFill/>
                  </a:ln>
                  <a:solidFill>
                    <a:srgbClr val="000000"/>
                  </a:solidFill>
                  <a:effectLst/>
                  <a:uLnTx/>
                  <a:uFillTx/>
                  <a:latin typeface="Arial"/>
                  <a:ea typeface="+mn-ea"/>
                  <a:cs typeface="Arial"/>
                </a:rPr>
                <a:t>KAMPANJA </a:t>
              </a:r>
              <a:br>
                <a:rPr kumimoji="0" lang="en-FI" sz="9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br>
              <a:r>
                <a:rPr kumimoji="0" lang="fi-FI" sz="9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r>
                <a:rPr kumimoji="0" lang="en-FI" sz="900" b="1" i="0" u="none" strike="noStrike" kern="1200" cap="none" spc="0" normalizeH="0" baseline="0" noProof="0">
                  <a:ln>
                    <a:noFill/>
                  </a:ln>
                  <a:solidFill>
                    <a:srgbClr val="000000"/>
                  </a:solidFill>
                  <a:effectLst/>
                  <a:uLnTx/>
                  <a:uFillTx/>
                  <a:latin typeface="Arial"/>
                  <a:ea typeface="+mn-ea"/>
                  <a:cs typeface="Arial"/>
                </a:rPr>
                <a:t>.–</a:t>
              </a:r>
              <a:r>
                <a:rPr kumimoji="0" lang="fi-FI" sz="900" b="1" i="0" u="none" strike="noStrike" kern="1200" cap="none" spc="0" normalizeH="0" baseline="0" noProof="0">
                  <a:ln>
                    <a:noFill/>
                  </a:ln>
                  <a:solidFill>
                    <a:srgbClr val="000000"/>
                  </a:solidFill>
                  <a:effectLst/>
                  <a:uLnTx/>
                  <a:uFillTx/>
                  <a:latin typeface="Arial"/>
                  <a:ea typeface="+mn-ea"/>
                  <a:cs typeface="Arial"/>
                </a:rPr>
                <a:t>28.2</a:t>
              </a:r>
              <a:r>
                <a:rPr kumimoji="0" lang="en-FI" sz="900" b="1" i="0" u="none" strike="noStrike" kern="1200" cap="none" spc="0" normalizeH="0" baseline="0" noProof="0">
                  <a:ln>
                    <a:noFill/>
                  </a:ln>
                  <a:solidFill>
                    <a:srgbClr val="000000"/>
                  </a:solidFill>
                  <a:effectLst/>
                  <a:uLnTx/>
                  <a:uFillTx/>
                  <a:latin typeface="Arial"/>
                  <a:ea typeface="+mn-ea"/>
                  <a:cs typeface="Arial"/>
                </a:rPr>
                <a:t>.</a:t>
              </a:r>
            </a:p>
          </p:txBody>
        </p:sp>
        <p:sp>
          <p:nvSpPr>
            <p:cNvPr id="49" name="TextBox 48">
              <a:extLst>
                <a:ext uri="{FF2B5EF4-FFF2-40B4-BE49-F238E27FC236}">
                  <a16:creationId xmlns:a16="http://schemas.microsoft.com/office/drawing/2014/main" id="{ED2ECC8A-986F-B699-F3A8-881D0EE1DFB0}"/>
                </a:ext>
              </a:extLst>
            </p:cNvPr>
            <p:cNvSpPr txBox="1"/>
            <p:nvPr/>
          </p:nvSpPr>
          <p:spPr>
            <a:xfrm>
              <a:off x="7876052" y="3123109"/>
              <a:ext cx="1225708" cy="65602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FI" sz="900" b="1" i="0" u="none" strike="noStrike" kern="1200" cap="none" spc="0" normalizeH="0" baseline="0" noProof="0">
                  <a:ln>
                    <a:noFill/>
                  </a:ln>
                  <a:solidFill>
                    <a:srgbClr val="000000"/>
                  </a:solidFill>
                  <a:effectLst/>
                  <a:uLnTx/>
                  <a:uFillTx/>
                  <a:latin typeface="Arial"/>
                  <a:ea typeface="+mn-ea"/>
                  <a:cs typeface="Arial"/>
                </a:rPr>
                <a:t>RASISMIN </a:t>
              </a:r>
              <a:br>
                <a:rPr kumimoji="0" lang="en-FI" sz="9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br>
              <a:r>
                <a:rPr kumimoji="0" lang="en-FI" sz="900" b="1" i="0" u="none" strike="noStrike" kern="1200" cap="none" spc="0" normalizeH="0" baseline="0" noProof="0">
                  <a:ln>
                    <a:noFill/>
                  </a:ln>
                  <a:solidFill>
                    <a:srgbClr val="000000"/>
                  </a:solidFill>
                  <a:effectLst/>
                  <a:uLnTx/>
                  <a:uFillTx/>
                  <a:latin typeface="Arial"/>
                  <a:ea typeface="+mn-ea"/>
                  <a:cs typeface="Arial"/>
                </a:rPr>
                <a:t>VASTAINEN </a:t>
              </a:r>
              <a:br>
                <a:rPr kumimoji="0" lang="en-FI" sz="9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br>
              <a:r>
                <a:rPr kumimoji="0" lang="en-FI" sz="900" b="1" i="0" u="none" strike="noStrike" kern="1200" cap="none" spc="0" normalizeH="0" baseline="0" noProof="0">
                  <a:ln>
                    <a:noFill/>
                  </a:ln>
                  <a:solidFill>
                    <a:srgbClr val="000000"/>
                  </a:solidFill>
                  <a:effectLst/>
                  <a:uLnTx/>
                  <a:uFillTx/>
                  <a:latin typeface="Arial"/>
                  <a:ea typeface="+mn-ea"/>
                  <a:cs typeface="Arial"/>
                </a:rPr>
                <a:t>VIIKKO </a:t>
              </a:r>
              <a:br>
                <a:rPr kumimoji="0" lang="fi-FI" sz="900" b="1" i="0" u="none" strike="noStrike" kern="1200" cap="none" spc="0" normalizeH="0" baseline="0" noProof="0">
                  <a:ln>
                    <a:noFill/>
                  </a:ln>
                  <a:solidFill>
                    <a:srgbClr val="000000"/>
                  </a:solidFill>
                  <a:effectLst/>
                  <a:uLnTx/>
                  <a:uFillTx/>
                  <a:latin typeface="Arial"/>
                  <a:ea typeface="+mn-ea"/>
                  <a:cs typeface="Arial"/>
                </a:rPr>
              </a:br>
              <a:r>
                <a:rPr kumimoji="0" lang="fi-FI" sz="900" b="1" i="0" u="none" strike="noStrike" kern="1200" cap="none" spc="0" normalizeH="0" baseline="0" noProof="0">
                  <a:ln>
                    <a:noFill/>
                  </a:ln>
                  <a:solidFill>
                    <a:srgbClr val="000000"/>
                  </a:solidFill>
                  <a:effectLst/>
                  <a:uLnTx/>
                  <a:uFillTx/>
                  <a:latin typeface="Arial"/>
                  <a:ea typeface="+mn-ea"/>
                  <a:cs typeface="Arial"/>
                </a:rPr>
                <a:t>XX.</a:t>
              </a:r>
              <a:r>
                <a:rPr kumimoji="0" lang="en-FI" sz="900" b="1" i="0" u="none" strike="noStrike" kern="1200" cap="none" spc="0" normalizeH="0" baseline="0" noProof="0">
                  <a:ln>
                    <a:noFill/>
                  </a:ln>
                  <a:solidFill>
                    <a:srgbClr val="000000"/>
                  </a:solidFill>
                  <a:effectLst/>
                  <a:uLnTx/>
                  <a:uFillTx/>
                  <a:latin typeface="Arial"/>
                  <a:ea typeface="+mn-ea"/>
                  <a:cs typeface="Arial"/>
                </a:rPr>
                <a:t>–</a:t>
              </a:r>
              <a:r>
                <a:rPr kumimoji="0" lang="fi-FI" sz="900" b="1" i="0" u="none" strike="noStrike" kern="1200" cap="none" spc="0" normalizeH="0" baseline="0" noProof="0">
                  <a:ln>
                    <a:noFill/>
                  </a:ln>
                  <a:solidFill>
                    <a:srgbClr val="000000"/>
                  </a:solidFill>
                  <a:effectLst/>
                  <a:uLnTx/>
                  <a:uFillTx/>
                  <a:latin typeface="Arial"/>
                  <a:ea typeface="+mn-ea"/>
                  <a:cs typeface="Arial"/>
                </a:rPr>
                <a:t>XX.3.</a:t>
              </a:r>
              <a:endParaRPr kumimoji="0" lang="en-FI" sz="900" b="1" i="0" u="none" strike="noStrike" kern="1200" cap="none" spc="0" normalizeH="0" baseline="0" noProof="0">
                <a:ln>
                  <a:noFill/>
                </a:ln>
                <a:solidFill>
                  <a:srgbClr val="000000"/>
                </a:solidFill>
                <a:effectLst/>
                <a:uLnTx/>
                <a:uFillTx/>
                <a:latin typeface="Arial"/>
                <a:ea typeface="+mn-ea"/>
                <a:cs typeface="Arial"/>
              </a:endParaRPr>
            </a:p>
          </p:txBody>
        </p:sp>
        <p:sp>
          <p:nvSpPr>
            <p:cNvPr id="50" name="TextBox 49">
              <a:extLst>
                <a:ext uri="{FF2B5EF4-FFF2-40B4-BE49-F238E27FC236}">
                  <a16:creationId xmlns:a16="http://schemas.microsoft.com/office/drawing/2014/main" id="{B94837D8-B536-D29C-8FC9-0E20E03F0EFF}"/>
                </a:ext>
              </a:extLst>
            </p:cNvPr>
            <p:cNvSpPr txBox="1"/>
            <p:nvPr/>
          </p:nvSpPr>
          <p:spPr>
            <a:xfrm>
              <a:off x="7312400" y="4829185"/>
              <a:ext cx="1225708" cy="65602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FI" sz="900" b="1" i="0" u="none" strike="noStrike" kern="1200" cap="none" spc="0" normalizeH="0" baseline="0" noProof="0">
                  <a:ln>
                    <a:noFill/>
                  </a:ln>
                  <a:solidFill>
                    <a:srgbClr val="000000"/>
                  </a:solidFill>
                  <a:effectLst/>
                  <a:uLnTx/>
                  <a:uFillTx/>
                  <a:latin typeface="Arial"/>
                  <a:ea typeface="+mn-ea"/>
                  <a:cs typeface="Arial"/>
                </a:rPr>
                <a:t>PUNAISEN</a:t>
              </a:r>
              <a:endParaRPr kumimoji="0" lang="en-US" sz="900" b="1"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FI" sz="900" b="1" i="0" u="none" strike="noStrike" kern="1200" cap="none" spc="0" normalizeH="0" baseline="0" noProof="0">
                  <a:ln>
                    <a:noFill/>
                  </a:ln>
                  <a:solidFill>
                    <a:srgbClr val="000000"/>
                  </a:solidFill>
                  <a:effectLst/>
                  <a:uLnTx/>
                  <a:uFillTx/>
                  <a:latin typeface="Arial"/>
                  <a:ea typeface="+mn-ea"/>
                  <a:cs typeface="Arial"/>
                </a:rPr>
                <a:t>RISTIN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FI" sz="900" b="1" i="0" u="none" strike="noStrike" kern="1200" cap="none" spc="0" normalizeH="0" baseline="0" noProof="0">
                  <a:ln>
                    <a:noFill/>
                  </a:ln>
                  <a:solidFill>
                    <a:srgbClr val="000000"/>
                  </a:solidFill>
                  <a:effectLst/>
                  <a:uLnTx/>
                  <a:uFillTx/>
                  <a:latin typeface="Arial"/>
                  <a:ea typeface="+mn-ea"/>
                  <a:cs typeface="Arial"/>
                </a:rPr>
                <a:t>VIIKKO</a:t>
              </a:r>
              <a:endParaRPr kumimoji="0" lang="fi-FI" sz="900" b="1"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900" b="1" i="0" u="none" strike="noStrike" kern="1200" cap="none" spc="0" normalizeH="0" baseline="0" noProof="0">
                  <a:ln>
                    <a:noFill/>
                  </a:ln>
                  <a:solidFill>
                    <a:srgbClr val="000000"/>
                  </a:solidFill>
                  <a:effectLst/>
                  <a:uLnTx/>
                  <a:uFillTx/>
                  <a:latin typeface="Arial"/>
                  <a:ea typeface="+mn-ea"/>
                  <a:cs typeface="Arial"/>
                </a:rPr>
                <a:t>3.-9.5.</a:t>
              </a:r>
              <a:endParaRPr kumimoji="0" lang="en-FI" sz="900" b="1" i="0" u="none" strike="noStrike" kern="1200" cap="none" spc="0" normalizeH="0" baseline="0" noProof="0">
                <a:ln>
                  <a:noFill/>
                </a:ln>
                <a:solidFill>
                  <a:srgbClr val="000000"/>
                </a:solidFill>
                <a:effectLst/>
                <a:uLnTx/>
                <a:uFillTx/>
                <a:latin typeface="Arial"/>
                <a:ea typeface="+mn-ea"/>
                <a:cs typeface="Arial"/>
              </a:endParaRPr>
            </a:p>
          </p:txBody>
        </p:sp>
        <p:sp>
          <p:nvSpPr>
            <p:cNvPr id="51" name="TextBox 50">
              <a:extLst>
                <a:ext uri="{FF2B5EF4-FFF2-40B4-BE49-F238E27FC236}">
                  <a16:creationId xmlns:a16="http://schemas.microsoft.com/office/drawing/2014/main" id="{58754456-FC76-D0D0-1308-6E5E89D6B878}"/>
                </a:ext>
              </a:extLst>
            </p:cNvPr>
            <p:cNvSpPr txBox="1"/>
            <p:nvPr/>
          </p:nvSpPr>
          <p:spPr>
            <a:xfrm>
              <a:off x="9677303" y="4361916"/>
              <a:ext cx="1931765" cy="53106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FI" sz="1400" b="0" i="0" u="none" strike="noStrike" kern="1200" cap="none" spc="0" normalizeH="0" baseline="0" noProof="0">
                  <a:ln>
                    <a:noFill/>
                  </a:ln>
                  <a:solidFill>
                    <a:srgbClr val="000000"/>
                  </a:solidFill>
                  <a:effectLst/>
                  <a:uLnTx/>
                  <a:uFillTx/>
                  <a:latin typeface="Arial"/>
                  <a:ea typeface="+mn-ea"/>
                  <a:cs typeface="Arial"/>
                </a:rPr>
                <a:t>Piirin vuosikokous</a:t>
              </a:r>
              <a:endParaRPr kumimoji="0" lang="en-US" sz="14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srgbClr val="000000"/>
                  </a:solidFill>
                  <a:effectLst/>
                  <a:uLnTx/>
                  <a:uFillTx/>
                  <a:latin typeface="Arial"/>
                  <a:ea typeface="+mn-ea"/>
                  <a:cs typeface="Arial"/>
                </a:rPr>
                <a:t>24.4</a:t>
              </a:r>
              <a:r>
                <a:rPr kumimoji="0" lang="en-FI" sz="1400" b="0" i="0" u="none" strike="noStrike" kern="1200" cap="none" spc="0" normalizeH="0" baseline="0" noProof="0">
                  <a:ln>
                    <a:noFill/>
                  </a:ln>
                  <a:solidFill>
                    <a:srgbClr val="000000"/>
                  </a:solidFill>
                  <a:effectLst/>
                  <a:uLnTx/>
                  <a:uFillTx/>
                  <a:latin typeface="Arial"/>
                  <a:ea typeface="+mn-ea"/>
                  <a:cs typeface="Arial"/>
                </a:rPr>
                <a:t>.</a:t>
              </a:r>
              <a:r>
                <a:rPr kumimoji="0" lang="fi-FI" sz="1400" b="0" i="0" u="none" strike="noStrike" kern="1200" cap="none" spc="0" normalizeH="0" baseline="0" noProof="0">
                  <a:ln>
                    <a:noFill/>
                  </a:ln>
                  <a:solidFill>
                    <a:srgbClr val="000000"/>
                  </a:solidFill>
                  <a:effectLst/>
                  <a:uLnTx/>
                  <a:uFillTx/>
                  <a:latin typeface="Arial"/>
                  <a:ea typeface="+mn-ea"/>
                  <a:cs typeface="Arial"/>
                </a:rPr>
                <a:t>2027</a:t>
              </a:r>
              <a:endParaRPr kumimoji="0" lang="en-FI" sz="1400" b="0" i="0" u="none" strike="noStrike" kern="1200" cap="none" spc="0" normalizeH="0" baseline="0" noProof="0">
                <a:ln>
                  <a:noFill/>
                </a:ln>
                <a:solidFill>
                  <a:srgbClr val="000000"/>
                </a:solidFill>
                <a:effectLst/>
                <a:uLnTx/>
                <a:uFillTx/>
                <a:latin typeface="Arial"/>
                <a:ea typeface="+mn-ea"/>
                <a:cs typeface="Arial"/>
              </a:endParaRPr>
            </a:p>
          </p:txBody>
        </p:sp>
      </p:grpSp>
      <p:sp>
        <p:nvSpPr>
          <p:cNvPr id="4" name="TextBox 4">
            <a:extLst>
              <a:ext uri="{FF2B5EF4-FFF2-40B4-BE49-F238E27FC236}">
                <a16:creationId xmlns:a16="http://schemas.microsoft.com/office/drawing/2014/main" id="{95BA5EFD-25FF-D4D6-3DD9-44FF950FB42F}"/>
              </a:ext>
            </a:extLst>
          </p:cNvPr>
          <p:cNvSpPr txBox="1"/>
          <p:nvPr/>
        </p:nvSpPr>
        <p:spPr>
          <a:xfrm>
            <a:off x="9048601" y="5489676"/>
            <a:ext cx="2391946" cy="307777"/>
          </a:xfrm>
          <a:prstGeom prst="rect">
            <a:avLst/>
          </a:prstGeom>
          <a:noFill/>
        </p:spPr>
        <p:txBody>
          <a:bodyPr wrap="square" lIns="91440" tIns="45720" rIns="91440" bIns="45720" rtlCol="0" anchor="t">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1200" cap="none" spc="0" normalizeH="0" baseline="0" noProof="0">
                <a:ln>
                  <a:noFill/>
                </a:ln>
                <a:solidFill>
                  <a:srgbClr val="000000"/>
                </a:solidFill>
                <a:effectLst/>
                <a:uLnTx/>
                <a:uFillTx/>
                <a:latin typeface="Arial"/>
                <a:ea typeface="+mn-ea"/>
                <a:cs typeface="Arial"/>
              </a:rPr>
              <a:t>Punainen Risti 150 v.</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23452263"/>
      </p:ext>
    </p:extLst>
  </p:cSld>
  <p:clrMapOvr>
    <a:masterClrMapping/>
  </p:clrMapOvr>
</p:sld>
</file>

<file path=ppt/theme/theme1.xml><?xml version="1.0" encoding="utf-8"?>
<a:theme xmlns:a="http://schemas.openxmlformats.org/drawingml/2006/main" name="SPR">
  <a:themeElements>
    <a:clrScheme name="Custom 3">
      <a:dk1>
        <a:srgbClr val="000000"/>
      </a:dk1>
      <a:lt1>
        <a:srgbClr val="FFFFFF"/>
      </a:lt1>
      <a:dk2>
        <a:srgbClr val="C3DFF6"/>
      </a:dk2>
      <a:lt2>
        <a:srgbClr val="56A0D3"/>
      </a:lt2>
      <a:accent1>
        <a:srgbClr val="F00000"/>
      </a:accent1>
      <a:accent2>
        <a:srgbClr val="D7D7D7"/>
      </a:accent2>
      <a:accent3>
        <a:srgbClr val="9F9FA3"/>
      </a:accent3>
      <a:accent4>
        <a:srgbClr val="6D6E70"/>
      </a:accent4>
      <a:accent5>
        <a:srgbClr val="E2D7AC"/>
      </a:accent5>
      <a:accent6>
        <a:srgbClr val="566979"/>
      </a:accent6>
      <a:hlink>
        <a:srgbClr val="004B79"/>
      </a:hlink>
      <a:folHlink>
        <a:srgbClr val="7F18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yleiskokous_pohja_FIN" id="{B2A1037B-8BD0-224F-A2BD-F4845ED297CA}" vid="{41E1D21A-4F5A-FD44-BC15-8450403A1D21}"/>
    </a:ext>
  </a:extLst>
</a:theme>
</file>

<file path=ppt/theme/theme3.xml><?xml version="1.0" encoding="utf-8"?>
<a:theme xmlns:a="http://schemas.openxmlformats.org/drawingml/2006/main" name="2_SPR">
  <a:themeElements>
    <a:clrScheme name="Punainen Risti 2023 1">
      <a:dk1>
        <a:srgbClr val="000000"/>
      </a:dk1>
      <a:lt1>
        <a:srgbClr val="FFFFFF"/>
      </a:lt1>
      <a:dk2>
        <a:srgbClr val="C3DFF6"/>
      </a:dk2>
      <a:lt2>
        <a:srgbClr val="6D6E70"/>
      </a:lt2>
      <a:accent1>
        <a:srgbClr val="CC0000"/>
      </a:accent1>
      <a:accent2>
        <a:srgbClr val="E6E7E8"/>
      </a:accent2>
      <a:accent3>
        <a:srgbClr val="9F9FA3"/>
      </a:accent3>
      <a:accent4>
        <a:srgbClr val="6D6E70"/>
      </a:accent4>
      <a:accent5>
        <a:srgbClr val="E2D7AC"/>
      </a:accent5>
      <a:accent6>
        <a:srgbClr val="E8E2D8"/>
      </a:accent6>
      <a:hlink>
        <a:srgbClr val="3850A2"/>
      </a:hlink>
      <a:folHlink>
        <a:srgbClr val="7F181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R PowerPoint pohja kaksikielinen FI SV, päivitetty 9 2023" id="{252934C9-1E91-274F-A2F2-9B187C6D544D}" vid="{B5D1F599-9A8C-D64E-8672-8437316C134D}"/>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1_SPR">
  <a:themeElements>
    <a:clrScheme name="Custom 3">
      <a:dk1>
        <a:srgbClr val="000000"/>
      </a:dk1>
      <a:lt1>
        <a:srgbClr val="FFFFFF"/>
      </a:lt1>
      <a:dk2>
        <a:srgbClr val="C3DFF6"/>
      </a:dk2>
      <a:lt2>
        <a:srgbClr val="56A0D3"/>
      </a:lt2>
      <a:accent1>
        <a:srgbClr val="F00000"/>
      </a:accent1>
      <a:accent2>
        <a:srgbClr val="D7D7D7"/>
      </a:accent2>
      <a:accent3>
        <a:srgbClr val="9F9FA3"/>
      </a:accent3>
      <a:accent4>
        <a:srgbClr val="6D6E70"/>
      </a:accent4>
      <a:accent5>
        <a:srgbClr val="E2D7AC"/>
      </a:accent5>
      <a:accent6>
        <a:srgbClr val="566979"/>
      </a:accent6>
      <a:hlink>
        <a:srgbClr val="004B79"/>
      </a:hlink>
      <a:folHlink>
        <a:srgbClr val="7F18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BC4AF8E115503A41B1F73A4E8742CF48" ma:contentTypeVersion="19" ma:contentTypeDescription="Skapa ett nytt dokument." ma:contentTypeScope="" ma:versionID="9610b136e662570eb8908ce1bd8296a1">
  <xsd:schema xmlns:xsd="http://www.w3.org/2001/XMLSchema" xmlns:xs="http://www.w3.org/2001/XMLSchema" xmlns:p="http://schemas.microsoft.com/office/2006/metadata/properties" xmlns:ns2="a423d8a1-1dfd-431d-9d42-c43e48954a01" xmlns:ns3="ff6eab14-0052-46e5-84fc-34a6563664bc" targetNamespace="http://schemas.microsoft.com/office/2006/metadata/properties" ma:root="true" ma:fieldsID="0a28bee6caa5bb8cfa8a413ec8860ef9" ns2:_="" ns3:_="">
    <xsd:import namespace="a423d8a1-1dfd-431d-9d42-c43e48954a01"/>
    <xsd:import namespace="ff6eab14-0052-46e5-84fc-34a6563664b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23d8a1-1dfd-431d-9d42-c43e48954a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markeringar" ma:readOnly="false" ma:fieldId="{5cf76f15-5ced-4ddc-b409-7134ff3c332f}" ma:taxonomyMulti="true" ma:sspId="96f175c9-e67d-4b16-ad58-edcda44168a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f6eab14-0052-46e5-84fc-34a6563664bc"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element name="TaxCatchAll" ma:index="22" nillable="true" ma:displayName="Taxonomy Catch All Column" ma:hidden="true" ma:list="{e0a1ed70-7dc7-4e62-8f9e-7e197e77e799}" ma:internalName="TaxCatchAll" ma:showField="CatchAllData" ma:web="ff6eab14-0052-46e5-84fc-34a6563664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423d8a1-1dfd-431d-9d42-c43e48954a01">
      <Terms xmlns="http://schemas.microsoft.com/office/infopath/2007/PartnerControls"/>
    </lcf76f155ced4ddcb4097134ff3c332f>
    <TaxCatchAll xmlns="ff6eab14-0052-46e5-84fc-34a6563664bc" xsi:nil="true"/>
  </documentManagement>
</p:properties>
</file>

<file path=customXml/itemProps1.xml><?xml version="1.0" encoding="utf-8"?>
<ds:datastoreItem xmlns:ds="http://schemas.openxmlformats.org/officeDocument/2006/customXml" ds:itemID="{9DB53675-D01D-4F97-9878-CBA1C740A24D}">
  <ds:schemaRefs>
    <ds:schemaRef ds:uri="http://schemas.microsoft.com/sharepoint/v3/contenttype/forms"/>
  </ds:schemaRefs>
</ds:datastoreItem>
</file>

<file path=customXml/itemProps2.xml><?xml version="1.0" encoding="utf-8"?>
<ds:datastoreItem xmlns:ds="http://schemas.openxmlformats.org/officeDocument/2006/customXml" ds:itemID="{4D09F35B-9DD0-4D49-824F-54DDAE0F5E58}">
  <ds:schemaRefs>
    <ds:schemaRef ds:uri="a423d8a1-1dfd-431d-9d42-c43e48954a01"/>
    <ds:schemaRef ds:uri="ff6eab14-0052-46e5-84fc-34a6563664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85EB51B-9836-4404-8C81-D6EA0B253A96}">
  <ds:schemaRefs>
    <ds:schemaRef ds:uri="http://www.w3.org/XML/1998/namespace"/>
    <ds:schemaRef ds:uri="http://schemas.microsoft.com/office/2006/documentManagement/types"/>
    <ds:schemaRef ds:uri="a423d8a1-1dfd-431d-9d42-c43e48954a01"/>
    <ds:schemaRef ds:uri="ff6eab14-0052-46e5-84fc-34a6563664bc"/>
    <ds:schemaRef ds:uri="http://purl.org/dc/dcmitype/"/>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1089</Words>
  <Application>Microsoft Office PowerPoint</Application>
  <PresentationFormat>Laajakuva</PresentationFormat>
  <Paragraphs>169</Paragraphs>
  <Slides>17</Slides>
  <Notes>12</Notes>
  <HiddenSlides>0</HiddenSlides>
  <MMClips>0</MMClips>
  <ScaleCrop>false</ScaleCrop>
  <HeadingPairs>
    <vt:vector size="6" baseType="variant">
      <vt:variant>
        <vt:lpstr>Käytetyt fontit</vt:lpstr>
      </vt:variant>
      <vt:variant>
        <vt:i4>8</vt:i4>
      </vt:variant>
      <vt:variant>
        <vt:lpstr>Teema</vt:lpstr>
      </vt:variant>
      <vt:variant>
        <vt:i4>5</vt:i4>
      </vt:variant>
      <vt:variant>
        <vt:lpstr>Dian otsikot</vt:lpstr>
      </vt:variant>
      <vt:variant>
        <vt:i4>17</vt:i4>
      </vt:variant>
    </vt:vector>
  </HeadingPairs>
  <TitlesOfParts>
    <vt:vector size="30" baseType="lpstr">
      <vt:lpstr>Aptos</vt:lpstr>
      <vt:lpstr>Aptos Display</vt:lpstr>
      <vt:lpstr>Arial</vt:lpstr>
      <vt:lpstr>Calibri</vt:lpstr>
      <vt:lpstr>Courier New</vt:lpstr>
      <vt:lpstr>Georgia</vt:lpstr>
      <vt:lpstr>Times New Roman</vt:lpstr>
      <vt:lpstr>Verdana</vt:lpstr>
      <vt:lpstr>SPR</vt:lpstr>
      <vt:lpstr>1_Office Theme</vt:lpstr>
      <vt:lpstr>2_SPR</vt:lpstr>
      <vt:lpstr>Office-teema</vt:lpstr>
      <vt:lpstr>1_SPR</vt:lpstr>
      <vt:lpstr>Toimintasuunnitelma 2027–2029</vt:lpstr>
      <vt:lpstr>OHJEITA – poistakaa lopullisesta versiosta!</vt:lpstr>
      <vt:lpstr>Esimerkki</vt:lpstr>
      <vt:lpstr>Punaisen Ristin tehtävänä on auttaa avun tarpeen perusteella.  Parhaiten pystymme vastaamaan avuntarpeisiin yhdessä.</vt:lpstr>
      <vt:lpstr>PowerPoint-esitys</vt:lpstr>
      <vt:lpstr>Ketkä paikallisessa yhteisössämme tarvitsevat Punaisen Ristin tukea ja millä keinoin autamme heitä? </vt:lpstr>
      <vt:lpstr>PowerPoint-esitys</vt:lpstr>
      <vt:lpstr>Vahvistamme osastomme kykyä laajentaa auttamista, jos avuntarve kasvaa</vt:lpstr>
      <vt:lpstr>PowerPoint-esitys</vt:lpstr>
      <vt:lpstr>Huolehdimme, että osastomme toimintaan mukaan tuleminen on helppoa, vapaaehtoiset saavat tukea ja erilaisilla ihmisillä on mahdollisuus osallistua toimintaan </vt:lpstr>
      <vt:lpstr>PowerPoint-esitys</vt:lpstr>
      <vt:lpstr>Vahvistamme ymmärrystä Punaisen Ristin tehtävästä paikkakunnalla</vt:lpstr>
      <vt:lpstr>Osastomme nykyiset voimavarat ja resurssit sekä niiden kehittäminen </vt:lpstr>
      <vt:lpstr>Osastomme nykyiset voimavarat ja resurssit sekä niiden kehittäminen  </vt:lpstr>
      <vt:lpstr>Vuoden 2027 tärkeimmät tavoitteet ja toimenpiteet (painopisteet 1–4)</vt:lpstr>
      <vt:lpstr>Toimintaryhmien ja osaston muut huomiot 2027</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Salminen Tuuli</dc:creator>
  <cp:lastModifiedBy>Manninen Ilona</cp:lastModifiedBy>
  <cp:revision>2</cp:revision>
  <cp:lastPrinted>2026-09-04T12:20:39Z</cp:lastPrinted>
  <dcterms:created xsi:type="dcterms:W3CDTF">2022-01-20T10:13:04Z</dcterms:created>
  <dcterms:modified xsi:type="dcterms:W3CDTF">2026-10-21T09:42:14Z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0x010100BC4AF8E115503A41B1F73A4E8742CF48</vt:lpwstr>
  </property>
  <property fmtid="{D5CDD505-2E9C-101B-9397-08002B2CF9AE}" pid="3" name="MediaServiceImageTags">
    <vt:lpwstr/>
  </property>
</Properties>
</file>