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diagrams/data1.xml" ContentType="application/vnd.openxmlformats-officedocument.drawingml.diagramData+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2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351" r:id="rId3"/>
    <p:sldId id="352" r:id="rId4"/>
    <p:sldId id="354" r:id="rId5"/>
    <p:sldId id="353" r:id="rId6"/>
    <p:sldId id="356" r:id="rId7"/>
    <p:sldId id="357" r:id="rId8"/>
    <p:sldId id="359" r:id="rId9"/>
    <p:sldId id="381" r:id="rId10"/>
    <p:sldId id="360" r:id="rId11"/>
    <p:sldId id="361" r:id="rId12"/>
    <p:sldId id="362" r:id="rId13"/>
    <p:sldId id="365" r:id="rId14"/>
    <p:sldId id="366" r:id="rId15"/>
    <p:sldId id="367" r:id="rId16"/>
    <p:sldId id="369" r:id="rId17"/>
    <p:sldId id="370" r:id="rId18"/>
    <p:sldId id="371" r:id="rId19"/>
    <p:sldId id="372" r:id="rId20"/>
    <p:sldId id="373" r:id="rId21"/>
    <p:sldId id="374" r:id="rId22"/>
    <p:sldId id="375" r:id="rId23"/>
    <p:sldId id="376" r:id="rId24"/>
    <p:sldId id="377" r:id="rId25"/>
    <p:sldId id="378" r:id="rId26"/>
    <p:sldId id="379" r:id="rId27"/>
    <p:sldId id="380" r:id="rId28"/>
  </p:sldIdLst>
  <p:sldSz cx="12192000" cy="6858000"/>
  <p:notesSz cx="6858000" cy="9144000"/>
  <p:defaultTextStyle>
    <a:defPPr>
      <a:defRPr lang="en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A996"/>
    <a:srgbClr val="7F181B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72853"/>
  </p:normalViewPr>
  <p:slideViewPr>
    <p:cSldViewPr snapToGrid="0" snapToObjects="1">
      <p:cViewPr varScale="1">
        <p:scale>
          <a:sx n="71" d="100"/>
          <a:sy n="71" d="100"/>
        </p:scale>
        <p:origin x="208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ABE06A-2CD6-4A0B-9D62-F7492B3AAC40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sv-fi"/>
        </a:p>
      </dgm:t>
    </dgm:pt>
    <dgm:pt modelId="{5F40862F-87F5-4492-9ED7-265B85300F51}">
      <dgm:prSet/>
      <dgm:spPr/>
      <dgm:t>
        <a:bodyPr/>
        <a:lstStyle/>
        <a:p>
          <a:pPr algn="ctr" rtl="0">
            <a:lnSpc>
              <a:spcPct val="100000"/>
            </a:lnSpc>
          </a:pPr>
          <a:r>
            <a:rPr lang="sv-fi" b="0" i="0" u="none" baseline="0">
              <a:solidFill>
                <a:schemeClr val="tx1"/>
              </a:solidFill>
              <a:latin typeface="Calibri Light" panose="020F0302020204030204"/>
              <a:ea typeface="Calibri Light" panose="020F0302020204030204"/>
              <a:cs typeface="Calibri Light" panose="020F0302020204030204"/>
            </a:rPr>
            <a:t>HRT</a:t>
          </a:r>
          <a:r>
            <a:rPr lang="sv-fi" b="0" i="0" u="none" baseline="0">
              <a:solidFill>
                <a:schemeClr val="tx1"/>
              </a:solidFill>
            </a:rPr>
            <a:t>-</a:t>
          </a:r>
          <a:r>
            <a:rPr lang="sv-fi" b="0" i="0" u="none" baseline="0">
              <a:solidFill>
                <a:schemeClr val="tx1"/>
              </a:solidFill>
              <a:latin typeface="Calibri Light" panose="020F0302020204030204"/>
              <a:ea typeface="Calibri Light" panose="020F0302020204030204"/>
              <a:cs typeface="Calibri Light" panose="020F0302020204030204"/>
            </a:rPr>
            <a:t>biljett</a:t>
          </a:r>
          <a:r>
            <a:rPr lang="sv-fi" b="0" i="0" u="none" baseline="0">
              <a:solidFill>
                <a:schemeClr val="tx1"/>
              </a:solidFill>
            </a:rPr>
            <a:t> </a:t>
          </a:r>
          <a:r>
            <a:rPr lang="sv-fi" b="0" i="0" u="none" baseline="0">
              <a:solidFill>
                <a:schemeClr val="tx1"/>
              </a:solidFill>
              <a:latin typeface="Calibri Light" panose="020F0302020204030204"/>
              <a:ea typeface="Calibri Light" panose="020F0302020204030204"/>
              <a:cs typeface="Calibri Light" panose="020F0302020204030204"/>
            </a:rPr>
            <a:t>för dem som behöver en (inte till Kaivo) – ange till exempel HRT ABC i kommentarerna vid anmälan i Hupsis (ange inte något annat).</a:t>
          </a:r>
          <a:endParaRPr lang="sv-fi" dirty="0">
            <a:solidFill>
              <a:schemeClr val="tx1"/>
            </a:solidFill>
          </a:endParaRPr>
        </a:p>
      </dgm:t>
    </dgm:pt>
    <dgm:pt modelId="{08BACA25-1D43-4E74-BAC8-E45EB3ECD3B8}" type="parTrans" cxnId="{24E941D5-DD2D-49C7-B864-1B37889DE19E}">
      <dgm:prSet/>
      <dgm:spPr/>
      <dgm:t>
        <a:bodyPr/>
        <a:lstStyle/>
        <a:p>
          <a:endParaRPr lang="sv-fi"/>
        </a:p>
      </dgm:t>
    </dgm:pt>
    <dgm:pt modelId="{AEE3945F-7FC5-4FB4-9321-2973A4C2D606}" type="sibTrans" cxnId="{24E941D5-DD2D-49C7-B864-1B37889DE19E}">
      <dgm:prSet/>
      <dgm:spPr/>
      <dgm:t>
        <a:bodyPr/>
        <a:lstStyle/>
        <a:p>
          <a:pPr algn="ctr" rtl="0">
            <a:lnSpc>
              <a:spcPct val="100000"/>
            </a:lnSpc>
          </a:pPr>
          <a:endParaRPr lang="sv-fi"/>
        </a:p>
      </dgm:t>
    </dgm:pt>
    <dgm:pt modelId="{31B812DB-650C-487C-BA19-38A9C5FC06FE}">
      <dgm:prSet/>
      <dgm:spPr/>
      <dgm:t>
        <a:bodyPr/>
        <a:lstStyle/>
        <a:p>
          <a:pPr algn="ctr" rtl="0">
            <a:lnSpc>
              <a:spcPct val="100000"/>
            </a:lnSpc>
          </a:pPr>
          <a:r>
            <a:rPr lang="sv-fi" b="0" i="0" u="none" baseline="0">
              <a:solidFill>
                <a:schemeClr val="tx1"/>
              </a:solidFill>
              <a:latin typeface="Calibri Light" panose="020F0302020204030204"/>
              <a:ea typeface="Calibri Light" panose="020F0302020204030204"/>
              <a:cs typeface="Calibri Light" panose="020F0302020204030204"/>
            </a:rPr>
            <a:t>Vid hjälpställena finns gratis parkering för frivilliga (anvisningar i Hupsis).</a:t>
          </a:r>
          <a:endParaRPr lang="sv-fi" dirty="0">
            <a:solidFill>
              <a:schemeClr val="tx1"/>
            </a:solidFill>
            <a:latin typeface="Calibri Light" panose="020F0302020204030204"/>
          </a:endParaRPr>
        </a:p>
      </dgm:t>
    </dgm:pt>
    <dgm:pt modelId="{0CEA0F81-E9AF-47FC-A5B8-E25DCD7136F5}" type="parTrans" cxnId="{908F02A4-6929-4E86-8CFF-CB4BBBE0D025}">
      <dgm:prSet/>
      <dgm:spPr/>
      <dgm:t>
        <a:bodyPr/>
        <a:lstStyle/>
        <a:p>
          <a:endParaRPr lang="sv-fi"/>
        </a:p>
      </dgm:t>
    </dgm:pt>
    <dgm:pt modelId="{3FD2D724-BB36-4E15-86B0-A0DF8AB7CEC0}" type="sibTrans" cxnId="{908F02A4-6929-4E86-8CFF-CB4BBBE0D025}">
      <dgm:prSet/>
      <dgm:spPr/>
      <dgm:t>
        <a:bodyPr/>
        <a:lstStyle/>
        <a:p>
          <a:pPr algn="ctr" rtl="0">
            <a:lnSpc>
              <a:spcPct val="100000"/>
            </a:lnSpc>
          </a:pPr>
          <a:endParaRPr lang="sv-fi"/>
        </a:p>
      </dgm:t>
    </dgm:pt>
    <dgm:pt modelId="{250E9C78-71E2-46DE-A7E8-670E6D49DFED}">
      <dgm:prSet/>
      <dgm:spPr/>
      <dgm:t>
        <a:bodyPr/>
        <a:lstStyle/>
        <a:p>
          <a:pPr algn="ctr" rtl="0">
            <a:lnSpc>
              <a:spcPct val="100000"/>
            </a:lnSpc>
          </a:pPr>
          <a:r>
            <a:rPr lang="sv-fi" b="0" i="0" u="none" baseline="0">
              <a:solidFill>
                <a:schemeClr val="tx1"/>
              </a:solidFill>
              <a:latin typeface="Calibri Light" panose="020F0302020204030204"/>
              <a:ea typeface="Calibri Light" panose="020F0302020204030204"/>
              <a:cs typeface="Calibri Light" panose="020F0302020204030204"/>
            </a:rPr>
            <a:t>Måltider ordnas vid hjälpställena.</a:t>
          </a:r>
          <a:endParaRPr lang="sv-fi" dirty="0">
            <a:solidFill>
              <a:schemeClr val="tx1"/>
            </a:solidFill>
          </a:endParaRPr>
        </a:p>
      </dgm:t>
    </dgm:pt>
    <dgm:pt modelId="{9A862F17-ABEC-45C9-99DB-F906184B2AE0}" type="parTrans" cxnId="{7F5F4CAD-36B0-4CC1-AEC9-0928765F28C1}">
      <dgm:prSet/>
      <dgm:spPr/>
      <dgm:t>
        <a:bodyPr/>
        <a:lstStyle/>
        <a:p>
          <a:endParaRPr lang="sv-fi"/>
        </a:p>
      </dgm:t>
    </dgm:pt>
    <dgm:pt modelId="{5B9A6359-8BA5-462C-8179-CA6B7CE64770}" type="sibTrans" cxnId="{7F5F4CAD-36B0-4CC1-AEC9-0928765F28C1}">
      <dgm:prSet/>
      <dgm:spPr/>
      <dgm:t>
        <a:bodyPr/>
        <a:lstStyle/>
        <a:p>
          <a:pPr algn="ctr" rtl="0">
            <a:lnSpc>
              <a:spcPct val="100000"/>
            </a:lnSpc>
          </a:pPr>
          <a:endParaRPr lang="sv-fi"/>
        </a:p>
      </dgm:t>
    </dgm:pt>
    <dgm:pt modelId="{EF512652-DA02-42A8-86BA-3087BF985C6D}">
      <dgm:prSet phldr="0"/>
      <dgm:spPr/>
      <dgm:t>
        <a:bodyPr/>
        <a:lstStyle/>
        <a:p>
          <a:pPr algn="ctr" rtl="0">
            <a:lnSpc>
              <a:spcPct val="100000"/>
            </a:lnSpc>
          </a:pPr>
          <a:r>
            <a:rPr lang="sv-fi" b="0" i="0" u="none" baseline="0">
              <a:solidFill>
                <a:schemeClr val="tx1"/>
              </a:solidFill>
              <a:latin typeface="Calibri Light" panose="020F0302020204030204"/>
              <a:ea typeface="Calibri Light" panose="020F0302020204030204"/>
              <a:cs typeface="Calibri Light" panose="020F0302020204030204"/>
            </a:rPr>
            <a:t>Inga</a:t>
          </a:r>
          <a:r>
            <a:rPr lang="sv-fi" b="0" i="0" u="none" baseline="0">
              <a:solidFill>
                <a:schemeClr val="tx1"/>
              </a:solidFill>
            </a:rPr>
            <a:t> </a:t>
          </a:r>
          <a:r>
            <a:rPr lang="sv-fi" b="0" i="0" u="none" baseline="0">
              <a:solidFill>
                <a:schemeClr val="tx1"/>
              </a:solidFill>
              <a:latin typeface="Calibri Light" panose="020F0302020204030204"/>
              <a:ea typeface="Calibri Light" panose="020F0302020204030204"/>
              <a:cs typeface="Calibri Light" panose="020F0302020204030204"/>
            </a:rPr>
            <a:t>reseersättningar </a:t>
          </a:r>
          <a:r>
            <a:rPr lang="sv-fi" b="0" i="0" u="none" baseline="0">
              <a:solidFill>
                <a:schemeClr val="tx1"/>
              </a:solidFill>
            </a:rPr>
            <a:t>betalas ut.</a:t>
          </a:r>
          <a:endParaRPr lang="sv-fi" dirty="0"/>
        </a:p>
      </dgm:t>
    </dgm:pt>
    <dgm:pt modelId="{D7A77473-638B-475E-963A-3135372B8F6B}" type="parTrans" cxnId="{B85D6862-09E3-415F-B252-DF7EA69F211E}">
      <dgm:prSet/>
      <dgm:spPr/>
      <dgm:t>
        <a:bodyPr/>
        <a:lstStyle/>
        <a:p>
          <a:endParaRPr lang="sv-fi"/>
        </a:p>
      </dgm:t>
    </dgm:pt>
    <dgm:pt modelId="{B4E4A65D-0AAD-46C1-9365-1051207D52C9}" type="sibTrans" cxnId="{B85D6862-09E3-415F-B252-DF7EA69F211E}">
      <dgm:prSet/>
      <dgm:spPr/>
      <dgm:t>
        <a:bodyPr/>
        <a:lstStyle/>
        <a:p>
          <a:pPr algn="ctr" rtl="0">
            <a:lnSpc>
              <a:spcPct val="100000"/>
            </a:lnSpc>
          </a:pPr>
          <a:endParaRPr lang="sv-fi"/>
        </a:p>
      </dgm:t>
    </dgm:pt>
    <dgm:pt modelId="{46253BA4-0328-4CCA-9137-0F9EEB8FEDE2}" type="pres">
      <dgm:prSet presAssocID="{C3ABE06A-2CD6-4A0B-9D62-F7492B3AAC40}" presName="root" presStyleCnt="0">
        <dgm:presLayoutVars>
          <dgm:dir/>
          <dgm:resizeHandles val="exact"/>
        </dgm:presLayoutVars>
      </dgm:prSet>
      <dgm:spPr/>
    </dgm:pt>
    <dgm:pt modelId="{D6C6C322-CFFA-4C79-BAFD-AE20C6923474}" type="pres">
      <dgm:prSet presAssocID="{C3ABE06A-2CD6-4A0B-9D62-F7492B3AAC40}" presName="container" presStyleCnt="0">
        <dgm:presLayoutVars>
          <dgm:dir/>
          <dgm:resizeHandles val="exact"/>
        </dgm:presLayoutVars>
      </dgm:prSet>
      <dgm:spPr/>
    </dgm:pt>
    <dgm:pt modelId="{E84CA204-A555-4AAF-BA18-770FE955FD18}" type="pres">
      <dgm:prSet presAssocID="{5F40862F-87F5-4492-9ED7-265B85300F51}" presName="compNode" presStyleCnt="0"/>
      <dgm:spPr/>
    </dgm:pt>
    <dgm:pt modelId="{195B9E2A-EA6F-4EAB-B501-9DDA443ED063}" type="pres">
      <dgm:prSet presAssocID="{5F40862F-87F5-4492-9ED7-265B85300F51}" presName="iconBgRect" presStyleLbl="bgShp" presStyleIdx="0" presStyleCnt="4"/>
      <dgm:spPr/>
    </dgm:pt>
    <dgm:pt modelId="{9BE6BAEE-223A-404D-8758-E82301D4DE7F}" type="pres">
      <dgm:prSet presAssocID="{5F40862F-87F5-4492-9ED7-265B85300F51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almarkering"/>
        </a:ext>
      </dgm:extLst>
    </dgm:pt>
    <dgm:pt modelId="{793A8C84-7246-4464-8C87-ADC2614D31F6}" type="pres">
      <dgm:prSet presAssocID="{5F40862F-87F5-4492-9ED7-265B85300F51}" presName="spaceRect" presStyleCnt="0"/>
      <dgm:spPr/>
    </dgm:pt>
    <dgm:pt modelId="{55B53E03-3C67-4F51-9D23-D51BBB53B762}" type="pres">
      <dgm:prSet presAssocID="{5F40862F-87F5-4492-9ED7-265B85300F51}" presName="textRect" presStyleLbl="revTx" presStyleIdx="0" presStyleCnt="4">
        <dgm:presLayoutVars>
          <dgm:chMax val="1"/>
          <dgm:chPref val="1"/>
        </dgm:presLayoutVars>
      </dgm:prSet>
      <dgm:spPr/>
    </dgm:pt>
    <dgm:pt modelId="{3E818EC4-F424-4B86-B7F4-C734FC871B1A}" type="pres">
      <dgm:prSet presAssocID="{AEE3945F-7FC5-4FB4-9321-2973A4C2D606}" presName="sibTrans" presStyleLbl="sibTrans2D1" presStyleIdx="0" presStyleCnt="0"/>
      <dgm:spPr/>
    </dgm:pt>
    <dgm:pt modelId="{66D5D89E-2CD6-4D2B-8645-2884AC21DEC8}" type="pres">
      <dgm:prSet presAssocID="{31B812DB-650C-487C-BA19-38A9C5FC06FE}" presName="compNode" presStyleCnt="0"/>
      <dgm:spPr/>
    </dgm:pt>
    <dgm:pt modelId="{4859E9F5-A7F6-403F-BF25-910B324E378C}" type="pres">
      <dgm:prSet presAssocID="{31B812DB-650C-487C-BA19-38A9C5FC06FE}" presName="iconBgRect" presStyleLbl="bgShp" presStyleIdx="1" presStyleCnt="4"/>
      <dgm:spPr/>
    </dgm:pt>
    <dgm:pt modelId="{F2876F6A-329C-48E6-BFDA-3852B0CC72A1}" type="pres">
      <dgm:prSet presAssocID="{31B812DB-650C-487C-BA19-38A9C5FC06FE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kon med vattenfall"/>
        </a:ext>
      </dgm:extLst>
    </dgm:pt>
    <dgm:pt modelId="{E2CD7F63-2A93-4C4B-B468-42B50F13C903}" type="pres">
      <dgm:prSet presAssocID="{31B812DB-650C-487C-BA19-38A9C5FC06FE}" presName="spaceRect" presStyleCnt="0"/>
      <dgm:spPr/>
    </dgm:pt>
    <dgm:pt modelId="{034DB9A3-4F87-4B27-BA7C-3ABCB283AAA2}" type="pres">
      <dgm:prSet presAssocID="{31B812DB-650C-487C-BA19-38A9C5FC06FE}" presName="textRect" presStyleLbl="revTx" presStyleIdx="1" presStyleCnt="4">
        <dgm:presLayoutVars>
          <dgm:chMax val="1"/>
          <dgm:chPref val="1"/>
        </dgm:presLayoutVars>
      </dgm:prSet>
      <dgm:spPr/>
    </dgm:pt>
    <dgm:pt modelId="{D3C2E356-9AC3-4D89-8ECA-52EE7F8905FC}" type="pres">
      <dgm:prSet presAssocID="{3FD2D724-BB36-4E15-86B0-A0DF8AB7CEC0}" presName="sibTrans" presStyleLbl="sibTrans2D1" presStyleIdx="0" presStyleCnt="0"/>
      <dgm:spPr/>
    </dgm:pt>
    <dgm:pt modelId="{66577F30-8708-4CD8-B959-66FD1E1B6078}" type="pres">
      <dgm:prSet presAssocID="{EF512652-DA02-42A8-86BA-3087BF985C6D}" presName="compNode" presStyleCnt="0"/>
      <dgm:spPr/>
    </dgm:pt>
    <dgm:pt modelId="{98B72B3A-3A88-41BB-A500-E038DAE5A83C}" type="pres">
      <dgm:prSet presAssocID="{EF512652-DA02-42A8-86BA-3087BF985C6D}" presName="iconBgRect" presStyleLbl="bgShp" presStyleIdx="2" presStyleCnt="4"/>
      <dgm:spPr/>
    </dgm:pt>
    <dgm:pt modelId="{4D39B2CD-1E2B-4845-B246-972185E7747E}" type="pres">
      <dgm:prSet presAssocID="{EF512652-DA02-42A8-86BA-3087BF985C6D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ss med jämn fyllning"/>
        </a:ext>
      </dgm:extLst>
    </dgm:pt>
    <dgm:pt modelId="{998CA593-7247-46C2-BD9D-E54F45C7F4F1}" type="pres">
      <dgm:prSet presAssocID="{EF512652-DA02-42A8-86BA-3087BF985C6D}" presName="spaceRect" presStyleCnt="0"/>
      <dgm:spPr/>
    </dgm:pt>
    <dgm:pt modelId="{E33B18CC-5485-40BD-89D5-EFF4D50F0289}" type="pres">
      <dgm:prSet presAssocID="{EF512652-DA02-42A8-86BA-3087BF985C6D}" presName="textRect" presStyleLbl="revTx" presStyleIdx="2" presStyleCnt="4">
        <dgm:presLayoutVars>
          <dgm:chMax val="1"/>
          <dgm:chPref val="1"/>
        </dgm:presLayoutVars>
      </dgm:prSet>
      <dgm:spPr/>
    </dgm:pt>
    <dgm:pt modelId="{41AF33F0-EEEA-4F53-BB08-B7F15A54CAEE}" type="pres">
      <dgm:prSet presAssocID="{B4E4A65D-0AAD-46C1-9365-1051207D52C9}" presName="sibTrans" presStyleLbl="sibTrans2D1" presStyleIdx="0" presStyleCnt="0"/>
      <dgm:spPr/>
    </dgm:pt>
    <dgm:pt modelId="{D6A16DE2-3221-4939-A3BA-F9C09E92524F}" type="pres">
      <dgm:prSet presAssocID="{250E9C78-71E2-46DE-A7E8-670E6D49DFED}" presName="compNode" presStyleCnt="0"/>
      <dgm:spPr/>
    </dgm:pt>
    <dgm:pt modelId="{7AA7555A-4CC0-4536-AB13-D97435FB3976}" type="pres">
      <dgm:prSet presAssocID="{250E9C78-71E2-46DE-A7E8-670E6D49DFED}" presName="iconBgRect" presStyleLbl="bgShp" presStyleIdx="3" presStyleCnt="4"/>
      <dgm:spPr/>
    </dgm:pt>
    <dgm:pt modelId="{4D40D561-5C1E-4A87-BB30-ECFB52A35B61}" type="pres">
      <dgm:prSet presAssocID="{250E9C78-71E2-46DE-A7E8-670E6D49DFED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vokado med jämn fyllning"/>
        </a:ext>
      </dgm:extLst>
    </dgm:pt>
    <dgm:pt modelId="{98B17F2F-EFBF-4029-91D5-35478285099A}" type="pres">
      <dgm:prSet presAssocID="{250E9C78-71E2-46DE-A7E8-670E6D49DFED}" presName="spaceRect" presStyleCnt="0"/>
      <dgm:spPr/>
    </dgm:pt>
    <dgm:pt modelId="{8F85757F-66B9-4E1B-AB3A-A3D964376019}" type="pres">
      <dgm:prSet presAssocID="{250E9C78-71E2-46DE-A7E8-670E6D49DFED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CACF2A0A-BC71-41EB-86BB-8652985C7A1C}" type="presOf" srcId="{AEE3945F-7FC5-4FB4-9321-2973A4C2D606}" destId="{3E818EC4-F424-4B86-B7F4-C734FC871B1A}" srcOrd="0" destOrd="0" presId="urn:microsoft.com/office/officeart/2018/2/layout/IconCircleList"/>
    <dgm:cxn modelId="{0DD6C055-7787-4DA8-880A-1ED79ECEE1D8}" type="presOf" srcId="{5F40862F-87F5-4492-9ED7-265B85300F51}" destId="{55B53E03-3C67-4F51-9D23-D51BBB53B762}" srcOrd="0" destOrd="0" presId="urn:microsoft.com/office/officeart/2018/2/layout/IconCircleList"/>
    <dgm:cxn modelId="{41A8D75A-2F5E-481E-A00A-B0BBF19A8D81}" type="presOf" srcId="{B4E4A65D-0AAD-46C1-9365-1051207D52C9}" destId="{41AF33F0-EEEA-4F53-BB08-B7F15A54CAEE}" srcOrd="0" destOrd="0" presId="urn:microsoft.com/office/officeart/2018/2/layout/IconCircleList"/>
    <dgm:cxn modelId="{B85D6862-09E3-415F-B252-DF7EA69F211E}" srcId="{C3ABE06A-2CD6-4A0B-9D62-F7492B3AAC40}" destId="{EF512652-DA02-42A8-86BA-3087BF985C6D}" srcOrd="2" destOrd="0" parTransId="{D7A77473-638B-475E-963A-3135372B8F6B}" sibTransId="{B4E4A65D-0AAD-46C1-9365-1051207D52C9}"/>
    <dgm:cxn modelId="{29A43163-61CF-458B-B698-6D1001EBA99C}" type="presOf" srcId="{31B812DB-650C-487C-BA19-38A9C5FC06FE}" destId="{034DB9A3-4F87-4B27-BA7C-3ABCB283AAA2}" srcOrd="0" destOrd="0" presId="urn:microsoft.com/office/officeart/2018/2/layout/IconCircleList"/>
    <dgm:cxn modelId="{BCE0CF77-6253-4193-897B-73DAAD638A1B}" type="presOf" srcId="{250E9C78-71E2-46DE-A7E8-670E6D49DFED}" destId="{8F85757F-66B9-4E1B-AB3A-A3D964376019}" srcOrd="0" destOrd="0" presId="urn:microsoft.com/office/officeart/2018/2/layout/IconCircleList"/>
    <dgm:cxn modelId="{908F02A4-6929-4E86-8CFF-CB4BBBE0D025}" srcId="{C3ABE06A-2CD6-4A0B-9D62-F7492B3AAC40}" destId="{31B812DB-650C-487C-BA19-38A9C5FC06FE}" srcOrd="1" destOrd="0" parTransId="{0CEA0F81-E9AF-47FC-A5B8-E25DCD7136F5}" sibTransId="{3FD2D724-BB36-4E15-86B0-A0DF8AB7CEC0}"/>
    <dgm:cxn modelId="{7F5F4CAD-36B0-4CC1-AEC9-0928765F28C1}" srcId="{C3ABE06A-2CD6-4A0B-9D62-F7492B3AAC40}" destId="{250E9C78-71E2-46DE-A7E8-670E6D49DFED}" srcOrd="3" destOrd="0" parTransId="{9A862F17-ABEC-45C9-99DB-F906184B2AE0}" sibTransId="{5B9A6359-8BA5-462C-8179-CA6B7CE64770}"/>
    <dgm:cxn modelId="{1D0BBACB-C576-4935-8F27-8C2D3794395E}" type="presOf" srcId="{C3ABE06A-2CD6-4A0B-9D62-F7492B3AAC40}" destId="{46253BA4-0328-4CCA-9137-0F9EEB8FEDE2}" srcOrd="0" destOrd="0" presId="urn:microsoft.com/office/officeart/2018/2/layout/IconCircleList"/>
    <dgm:cxn modelId="{A2363BCC-A66E-4613-82C9-68800BD03F0D}" type="presOf" srcId="{3FD2D724-BB36-4E15-86B0-A0DF8AB7CEC0}" destId="{D3C2E356-9AC3-4D89-8ECA-52EE7F8905FC}" srcOrd="0" destOrd="0" presId="urn:microsoft.com/office/officeart/2018/2/layout/IconCircleList"/>
    <dgm:cxn modelId="{24E941D5-DD2D-49C7-B864-1B37889DE19E}" srcId="{C3ABE06A-2CD6-4A0B-9D62-F7492B3AAC40}" destId="{5F40862F-87F5-4492-9ED7-265B85300F51}" srcOrd="0" destOrd="0" parTransId="{08BACA25-1D43-4E74-BAC8-E45EB3ECD3B8}" sibTransId="{AEE3945F-7FC5-4FB4-9321-2973A4C2D606}"/>
    <dgm:cxn modelId="{1CA3B7F1-B7F0-44A0-9ED5-0E5CD55F99DD}" type="presOf" srcId="{EF512652-DA02-42A8-86BA-3087BF985C6D}" destId="{E33B18CC-5485-40BD-89D5-EFF4D50F0289}" srcOrd="0" destOrd="0" presId="urn:microsoft.com/office/officeart/2018/2/layout/IconCircleList"/>
    <dgm:cxn modelId="{2B070BA9-B89B-4BCD-B3B4-A294C6D90038}" type="presParOf" srcId="{46253BA4-0328-4CCA-9137-0F9EEB8FEDE2}" destId="{D6C6C322-CFFA-4C79-BAFD-AE20C6923474}" srcOrd="0" destOrd="0" presId="urn:microsoft.com/office/officeart/2018/2/layout/IconCircleList"/>
    <dgm:cxn modelId="{830B5808-D3DB-49B7-B503-BC6361B027C3}" type="presParOf" srcId="{D6C6C322-CFFA-4C79-BAFD-AE20C6923474}" destId="{E84CA204-A555-4AAF-BA18-770FE955FD18}" srcOrd="0" destOrd="0" presId="urn:microsoft.com/office/officeart/2018/2/layout/IconCircleList"/>
    <dgm:cxn modelId="{2B974791-AE33-4F13-8D9C-B9DE71A9B7C5}" type="presParOf" srcId="{E84CA204-A555-4AAF-BA18-770FE955FD18}" destId="{195B9E2A-EA6F-4EAB-B501-9DDA443ED063}" srcOrd="0" destOrd="0" presId="urn:microsoft.com/office/officeart/2018/2/layout/IconCircleList"/>
    <dgm:cxn modelId="{54AC1A69-988A-4A2C-AA51-1BD878DD8EC5}" type="presParOf" srcId="{E84CA204-A555-4AAF-BA18-770FE955FD18}" destId="{9BE6BAEE-223A-404D-8758-E82301D4DE7F}" srcOrd="1" destOrd="0" presId="urn:microsoft.com/office/officeart/2018/2/layout/IconCircleList"/>
    <dgm:cxn modelId="{3D711B09-C080-4A46-BA1B-46DCA4C8F4C5}" type="presParOf" srcId="{E84CA204-A555-4AAF-BA18-770FE955FD18}" destId="{793A8C84-7246-4464-8C87-ADC2614D31F6}" srcOrd="2" destOrd="0" presId="urn:microsoft.com/office/officeart/2018/2/layout/IconCircleList"/>
    <dgm:cxn modelId="{A234D847-8732-4C9B-8727-BC734A657169}" type="presParOf" srcId="{E84CA204-A555-4AAF-BA18-770FE955FD18}" destId="{55B53E03-3C67-4F51-9D23-D51BBB53B762}" srcOrd="3" destOrd="0" presId="urn:microsoft.com/office/officeart/2018/2/layout/IconCircleList"/>
    <dgm:cxn modelId="{B5D475D2-BF4A-4A18-9321-DE10CC4B5C50}" type="presParOf" srcId="{D6C6C322-CFFA-4C79-BAFD-AE20C6923474}" destId="{3E818EC4-F424-4B86-B7F4-C734FC871B1A}" srcOrd="1" destOrd="0" presId="urn:microsoft.com/office/officeart/2018/2/layout/IconCircleList"/>
    <dgm:cxn modelId="{E822EC0D-EA1C-4BDA-BACE-1F04C7D08DBC}" type="presParOf" srcId="{D6C6C322-CFFA-4C79-BAFD-AE20C6923474}" destId="{66D5D89E-2CD6-4D2B-8645-2884AC21DEC8}" srcOrd="2" destOrd="0" presId="urn:microsoft.com/office/officeart/2018/2/layout/IconCircleList"/>
    <dgm:cxn modelId="{CEA9941B-89F5-4A6A-86DB-EF080861866F}" type="presParOf" srcId="{66D5D89E-2CD6-4D2B-8645-2884AC21DEC8}" destId="{4859E9F5-A7F6-403F-BF25-910B324E378C}" srcOrd="0" destOrd="0" presId="urn:microsoft.com/office/officeart/2018/2/layout/IconCircleList"/>
    <dgm:cxn modelId="{F3D45AAB-17CE-4E8B-BD91-A789F7BC3DCD}" type="presParOf" srcId="{66D5D89E-2CD6-4D2B-8645-2884AC21DEC8}" destId="{F2876F6A-329C-48E6-BFDA-3852B0CC72A1}" srcOrd="1" destOrd="0" presId="urn:microsoft.com/office/officeart/2018/2/layout/IconCircleList"/>
    <dgm:cxn modelId="{14497A80-CB3E-4DF4-9EE9-BB668766FF0E}" type="presParOf" srcId="{66D5D89E-2CD6-4D2B-8645-2884AC21DEC8}" destId="{E2CD7F63-2A93-4C4B-B468-42B50F13C903}" srcOrd="2" destOrd="0" presId="urn:microsoft.com/office/officeart/2018/2/layout/IconCircleList"/>
    <dgm:cxn modelId="{74BAEEB1-298B-4503-B723-E7BE1C85265B}" type="presParOf" srcId="{66D5D89E-2CD6-4D2B-8645-2884AC21DEC8}" destId="{034DB9A3-4F87-4B27-BA7C-3ABCB283AAA2}" srcOrd="3" destOrd="0" presId="urn:microsoft.com/office/officeart/2018/2/layout/IconCircleList"/>
    <dgm:cxn modelId="{F70A02E6-0060-4B8B-A30B-F00E4BE1D512}" type="presParOf" srcId="{D6C6C322-CFFA-4C79-BAFD-AE20C6923474}" destId="{D3C2E356-9AC3-4D89-8ECA-52EE7F8905FC}" srcOrd="3" destOrd="0" presId="urn:microsoft.com/office/officeart/2018/2/layout/IconCircleList"/>
    <dgm:cxn modelId="{3E39879F-3BDE-47AE-9678-2BF02F166976}" type="presParOf" srcId="{D6C6C322-CFFA-4C79-BAFD-AE20C6923474}" destId="{66577F30-8708-4CD8-B959-66FD1E1B6078}" srcOrd="4" destOrd="0" presId="urn:microsoft.com/office/officeart/2018/2/layout/IconCircleList"/>
    <dgm:cxn modelId="{3553099E-DCF1-4045-A55C-5ADA853F8BC9}" type="presParOf" srcId="{66577F30-8708-4CD8-B959-66FD1E1B6078}" destId="{98B72B3A-3A88-41BB-A500-E038DAE5A83C}" srcOrd="0" destOrd="0" presId="urn:microsoft.com/office/officeart/2018/2/layout/IconCircleList"/>
    <dgm:cxn modelId="{6F98C6C4-310B-44F1-9F68-4F0F20FB4112}" type="presParOf" srcId="{66577F30-8708-4CD8-B959-66FD1E1B6078}" destId="{4D39B2CD-1E2B-4845-B246-972185E7747E}" srcOrd="1" destOrd="0" presId="urn:microsoft.com/office/officeart/2018/2/layout/IconCircleList"/>
    <dgm:cxn modelId="{F748B947-D72C-45CC-855C-7B36E3D79A44}" type="presParOf" srcId="{66577F30-8708-4CD8-B959-66FD1E1B6078}" destId="{998CA593-7247-46C2-BD9D-E54F45C7F4F1}" srcOrd="2" destOrd="0" presId="urn:microsoft.com/office/officeart/2018/2/layout/IconCircleList"/>
    <dgm:cxn modelId="{3A3406F0-8951-473D-ABDC-AB59E420C400}" type="presParOf" srcId="{66577F30-8708-4CD8-B959-66FD1E1B6078}" destId="{E33B18CC-5485-40BD-89D5-EFF4D50F0289}" srcOrd="3" destOrd="0" presId="urn:microsoft.com/office/officeart/2018/2/layout/IconCircleList"/>
    <dgm:cxn modelId="{1A2EBABD-D7BB-47DF-B9B1-00D060693CA0}" type="presParOf" srcId="{D6C6C322-CFFA-4C79-BAFD-AE20C6923474}" destId="{41AF33F0-EEEA-4F53-BB08-B7F15A54CAEE}" srcOrd="5" destOrd="0" presId="urn:microsoft.com/office/officeart/2018/2/layout/IconCircleList"/>
    <dgm:cxn modelId="{9676C56D-BEC1-4A47-977D-A02BD5C37A2E}" type="presParOf" srcId="{D6C6C322-CFFA-4C79-BAFD-AE20C6923474}" destId="{D6A16DE2-3221-4939-A3BA-F9C09E92524F}" srcOrd="6" destOrd="0" presId="urn:microsoft.com/office/officeart/2018/2/layout/IconCircleList"/>
    <dgm:cxn modelId="{D65BDE08-3E69-4C95-993C-EEDC5DCD76A3}" type="presParOf" srcId="{D6A16DE2-3221-4939-A3BA-F9C09E92524F}" destId="{7AA7555A-4CC0-4536-AB13-D97435FB3976}" srcOrd="0" destOrd="0" presId="urn:microsoft.com/office/officeart/2018/2/layout/IconCircleList"/>
    <dgm:cxn modelId="{84280D02-BE5C-49AE-BC7E-24C2DF9E8952}" type="presParOf" srcId="{D6A16DE2-3221-4939-A3BA-F9C09E92524F}" destId="{4D40D561-5C1E-4A87-BB30-ECFB52A35B61}" srcOrd="1" destOrd="0" presId="urn:microsoft.com/office/officeart/2018/2/layout/IconCircleList"/>
    <dgm:cxn modelId="{8BA1C8C6-FC47-4293-BEA8-FCB91390DAB5}" type="presParOf" srcId="{D6A16DE2-3221-4939-A3BA-F9C09E92524F}" destId="{98B17F2F-EFBF-4029-91D5-35478285099A}" srcOrd="2" destOrd="0" presId="urn:microsoft.com/office/officeart/2018/2/layout/IconCircleList"/>
    <dgm:cxn modelId="{88C063D7-9B23-487C-8681-3C5E97D83FE6}" type="presParOf" srcId="{D6A16DE2-3221-4939-A3BA-F9C09E92524F}" destId="{8F85757F-66B9-4E1B-AB3A-A3D964376019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5B9E2A-EA6F-4EAB-B501-9DDA443ED063}">
      <dsp:nvSpPr>
        <dsp:cNvPr id="0" name=""/>
        <dsp:cNvSpPr/>
      </dsp:nvSpPr>
      <dsp:spPr>
        <a:xfrm>
          <a:off x="71606" y="572359"/>
          <a:ext cx="1504509" cy="150450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E6BAEE-223A-404D-8758-E82301D4DE7F}">
      <dsp:nvSpPr>
        <dsp:cNvPr id="0" name=""/>
        <dsp:cNvSpPr/>
      </dsp:nvSpPr>
      <dsp:spPr>
        <a:xfrm>
          <a:off x="387553" y="888306"/>
          <a:ext cx="872615" cy="87261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B53E03-3C67-4F51-9D23-D51BBB53B762}">
      <dsp:nvSpPr>
        <dsp:cNvPr id="0" name=""/>
        <dsp:cNvSpPr/>
      </dsp:nvSpPr>
      <dsp:spPr>
        <a:xfrm>
          <a:off x="1898511" y="572359"/>
          <a:ext cx="3546344" cy="15045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fi" sz="1900" b="0" i="0" u="none" kern="1200" baseline="0">
              <a:solidFill>
                <a:schemeClr val="tx1"/>
              </a:solidFill>
              <a:latin typeface="Calibri Light" panose="020F0302020204030204"/>
              <a:ea typeface="Calibri Light" panose="020F0302020204030204"/>
              <a:cs typeface="Calibri Light" panose="020F0302020204030204"/>
            </a:rPr>
            <a:t>HRT</a:t>
          </a:r>
          <a:r>
            <a:rPr lang="sv-fi" sz="1900" b="0" i="0" u="none" kern="1200" baseline="0">
              <a:solidFill>
                <a:schemeClr val="tx1"/>
              </a:solidFill>
            </a:rPr>
            <a:t>-</a:t>
          </a:r>
          <a:r>
            <a:rPr lang="sv-fi" sz="1900" b="0" i="0" u="none" kern="1200" baseline="0">
              <a:solidFill>
                <a:schemeClr val="tx1"/>
              </a:solidFill>
              <a:latin typeface="Calibri Light" panose="020F0302020204030204"/>
              <a:ea typeface="Calibri Light" panose="020F0302020204030204"/>
              <a:cs typeface="Calibri Light" panose="020F0302020204030204"/>
            </a:rPr>
            <a:t>biljett</a:t>
          </a:r>
          <a:r>
            <a:rPr lang="sv-fi" sz="1900" b="0" i="0" u="none" kern="1200" baseline="0">
              <a:solidFill>
                <a:schemeClr val="tx1"/>
              </a:solidFill>
            </a:rPr>
            <a:t> </a:t>
          </a:r>
          <a:r>
            <a:rPr lang="sv-fi" sz="1900" b="0" i="0" u="none" kern="1200" baseline="0">
              <a:solidFill>
                <a:schemeClr val="tx1"/>
              </a:solidFill>
              <a:latin typeface="Calibri Light" panose="020F0302020204030204"/>
              <a:ea typeface="Calibri Light" panose="020F0302020204030204"/>
              <a:cs typeface="Calibri Light" panose="020F0302020204030204"/>
            </a:rPr>
            <a:t>för dem som behöver en (inte till Kaivo) – ange till exempel HRT ABC i kommentarerna vid anmälan i Hupsis (ange inte något annat).</a:t>
          </a:r>
          <a:endParaRPr lang="sv-fi" sz="1900" kern="1200" dirty="0">
            <a:solidFill>
              <a:schemeClr val="tx1"/>
            </a:solidFill>
          </a:endParaRPr>
        </a:p>
      </dsp:txBody>
      <dsp:txXfrm>
        <a:off x="1898511" y="572359"/>
        <a:ext cx="3546344" cy="1504509"/>
      </dsp:txXfrm>
    </dsp:sp>
    <dsp:sp modelId="{4859E9F5-A7F6-403F-BF25-910B324E378C}">
      <dsp:nvSpPr>
        <dsp:cNvPr id="0" name=""/>
        <dsp:cNvSpPr/>
      </dsp:nvSpPr>
      <dsp:spPr>
        <a:xfrm>
          <a:off x="6062779" y="572359"/>
          <a:ext cx="1504509" cy="150450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876F6A-329C-48E6-BFDA-3852B0CC72A1}">
      <dsp:nvSpPr>
        <dsp:cNvPr id="0" name=""/>
        <dsp:cNvSpPr/>
      </dsp:nvSpPr>
      <dsp:spPr>
        <a:xfrm>
          <a:off x="6378726" y="888306"/>
          <a:ext cx="872615" cy="87261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4DB9A3-4F87-4B27-BA7C-3ABCB283AAA2}">
      <dsp:nvSpPr>
        <dsp:cNvPr id="0" name=""/>
        <dsp:cNvSpPr/>
      </dsp:nvSpPr>
      <dsp:spPr>
        <a:xfrm>
          <a:off x="7889684" y="572359"/>
          <a:ext cx="3546344" cy="15045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fi" sz="1900" b="0" i="0" u="none" kern="1200" baseline="0">
              <a:solidFill>
                <a:schemeClr val="tx1"/>
              </a:solidFill>
              <a:latin typeface="Calibri Light" panose="020F0302020204030204"/>
              <a:ea typeface="Calibri Light" panose="020F0302020204030204"/>
              <a:cs typeface="Calibri Light" panose="020F0302020204030204"/>
            </a:rPr>
            <a:t>Vid hjälpställena finns gratis parkering för frivilliga (anvisningar i Hupsis).</a:t>
          </a:r>
          <a:endParaRPr lang="sv-fi" sz="1900" kern="1200" dirty="0">
            <a:solidFill>
              <a:schemeClr val="tx1"/>
            </a:solidFill>
            <a:latin typeface="Calibri Light" panose="020F0302020204030204"/>
          </a:endParaRPr>
        </a:p>
      </dsp:txBody>
      <dsp:txXfrm>
        <a:off x="7889684" y="572359"/>
        <a:ext cx="3546344" cy="1504509"/>
      </dsp:txXfrm>
    </dsp:sp>
    <dsp:sp modelId="{98B72B3A-3A88-41BB-A500-E038DAE5A83C}">
      <dsp:nvSpPr>
        <dsp:cNvPr id="0" name=""/>
        <dsp:cNvSpPr/>
      </dsp:nvSpPr>
      <dsp:spPr>
        <a:xfrm>
          <a:off x="71606" y="2927634"/>
          <a:ext cx="1504509" cy="150450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39B2CD-1E2B-4845-B246-972185E7747E}">
      <dsp:nvSpPr>
        <dsp:cNvPr id="0" name=""/>
        <dsp:cNvSpPr/>
      </dsp:nvSpPr>
      <dsp:spPr>
        <a:xfrm>
          <a:off x="387553" y="3243581"/>
          <a:ext cx="872615" cy="87261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3B18CC-5485-40BD-89D5-EFF4D50F0289}">
      <dsp:nvSpPr>
        <dsp:cNvPr id="0" name=""/>
        <dsp:cNvSpPr/>
      </dsp:nvSpPr>
      <dsp:spPr>
        <a:xfrm>
          <a:off x="1898511" y="2927634"/>
          <a:ext cx="3546344" cy="15045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fi" sz="1900" b="0" i="0" u="none" kern="1200" baseline="0">
              <a:solidFill>
                <a:schemeClr val="tx1"/>
              </a:solidFill>
              <a:latin typeface="Calibri Light" panose="020F0302020204030204"/>
              <a:ea typeface="Calibri Light" panose="020F0302020204030204"/>
              <a:cs typeface="Calibri Light" panose="020F0302020204030204"/>
            </a:rPr>
            <a:t>Inga</a:t>
          </a:r>
          <a:r>
            <a:rPr lang="sv-fi" sz="1900" b="0" i="0" u="none" kern="1200" baseline="0">
              <a:solidFill>
                <a:schemeClr val="tx1"/>
              </a:solidFill>
            </a:rPr>
            <a:t> </a:t>
          </a:r>
          <a:r>
            <a:rPr lang="sv-fi" sz="1900" b="0" i="0" u="none" kern="1200" baseline="0">
              <a:solidFill>
                <a:schemeClr val="tx1"/>
              </a:solidFill>
              <a:latin typeface="Calibri Light" panose="020F0302020204030204"/>
              <a:ea typeface="Calibri Light" panose="020F0302020204030204"/>
              <a:cs typeface="Calibri Light" panose="020F0302020204030204"/>
            </a:rPr>
            <a:t>reseersättningar </a:t>
          </a:r>
          <a:r>
            <a:rPr lang="sv-fi" sz="1900" b="0" i="0" u="none" kern="1200" baseline="0">
              <a:solidFill>
                <a:schemeClr val="tx1"/>
              </a:solidFill>
            </a:rPr>
            <a:t>betalas ut.</a:t>
          </a:r>
          <a:endParaRPr lang="sv-fi" sz="1900" kern="1200" dirty="0"/>
        </a:p>
      </dsp:txBody>
      <dsp:txXfrm>
        <a:off x="1898511" y="2927634"/>
        <a:ext cx="3546344" cy="1504509"/>
      </dsp:txXfrm>
    </dsp:sp>
    <dsp:sp modelId="{7AA7555A-4CC0-4536-AB13-D97435FB3976}">
      <dsp:nvSpPr>
        <dsp:cNvPr id="0" name=""/>
        <dsp:cNvSpPr/>
      </dsp:nvSpPr>
      <dsp:spPr>
        <a:xfrm>
          <a:off x="6062779" y="2927634"/>
          <a:ext cx="1504509" cy="150450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40D561-5C1E-4A87-BB30-ECFB52A35B61}">
      <dsp:nvSpPr>
        <dsp:cNvPr id="0" name=""/>
        <dsp:cNvSpPr/>
      </dsp:nvSpPr>
      <dsp:spPr>
        <a:xfrm>
          <a:off x="6378726" y="3243581"/>
          <a:ext cx="872615" cy="87261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85757F-66B9-4E1B-AB3A-A3D964376019}">
      <dsp:nvSpPr>
        <dsp:cNvPr id="0" name=""/>
        <dsp:cNvSpPr/>
      </dsp:nvSpPr>
      <dsp:spPr>
        <a:xfrm>
          <a:off x="7889684" y="2927634"/>
          <a:ext cx="3546344" cy="15045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fi" sz="1900" b="0" i="0" u="none" kern="1200" baseline="0">
              <a:solidFill>
                <a:schemeClr val="tx1"/>
              </a:solidFill>
              <a:latin typeface="Calibri Light" panose="020F0302020204030204"/>
              <a:ea typeface="Calibri Light" panose="020F0302020204030204"/>
              <a:cs typeface="Calibri Light" panose="020F0302020204030204"/>
            </a:rPr>
            <a:t>Måltider ordnas vid hjälpställena.</a:t>
          </a:r>
          <a:endParaRPr lang="sv-fi" sz="1900" kern="1200" dirty="0">
            <a:solidFill>
              <a:schemeClr val="tx1"/>
            </a:solidFill>
          </a:endParaRPr>
        </a:p>
      </dsp:txBody>
      <dsp:txXfrm>
        <a:off x="7889684" y="2927634"/>
        <a:ext cx="3546344" cy="15045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86ED7-E594-284A-BCB0-7DD2E0F5F816}" type="datetimeFigureOut">
              <a:rPr lang="fi-FI" smtClean="0"/>
              <a:t>16.10.2025</a:t>
            </a:fld>
            <a:endParaRPr lang="fi-FI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D1C9AF-C8A2-E248-9C2D-AAFE8E0C60B5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30937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1C9AF-C8A2-E248-9C2D-AAFE8E0C60B5}" type="slidenum">
              <a:rPr lang="fi-FI" smtClean="0"/>
              <a:t>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23206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1C9AF-C8A2-E248-9C2D-AAFE8E0C60B5}" type="slidenum">
              <a:rPr lang="fi-FI" smtClean="0"/>
              <a:t>18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80992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NS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34DE3F7-DC73-574E-BBEF-067A7B976E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C8940-CA53-B241-B3C6-97DCD388C6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23244"/>
            <a:ext cx="9144000" cy="2681191"/>
          </a:xfrm>
          <a:prstGeom prst="rect">
            <a:avLst/>
          </a:prstGeom>
        </p:spPr>
        <p:txBody>
          <a:bodyPr anchor="b"/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r>
              <a:rPr lang="sv-SE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2D6800-9BC3-F541-B95C-B3A42CD5E5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05382"/>
            <a:ext cx="9144000" cy="72842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noProof="0"/>
              <a:t>Click to edit Master subtitle style</a:t>
            </a:r>
          </a:p>
          <a:p>
            <a:pPr lvl="1"/>
            <a:endParaRPr lang="sv-SE" noProof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5A4198-667D-941A-221E-513F430ACB45}"/>
              </a:ext>
            </a:extLst>
          </p:cNvPr>
          <p:cNvSpPr/>
          <p:nvPr userDrawn="1"/>
        </p:nvSpPr>
        <p:spPr>
          <a:xfrm>
            <a:off x="10182386" y="0"/>
            <a:ext cx="2009614" cy="102324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0C128682-9895-E1B9-E9CC-EFFFAE9469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447936" y="194470"/>
            <a:ext cx="1478515" cy="63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291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KAKSI KOLUMN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EE267E-97C1-F248-9AFC-610387D73B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810725"/>
            <a:ext cx="5157787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noProof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47243B-BAA3-D940-A23E-6F1DF1E6D8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810725"/>
            <a:ext cx="5183188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noProof="0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6078FF3-7CF2-B747-84A2-136E76FC7CC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199" y="2129936"/>
            <a:ext cx="5181602" cy="3534125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3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endParaRPr lang="sv-SE" b="0" noProof="0"/>
          </a:p>
          <a:p>
            <a:pPr lvl="2"/>
            <a:endParaRPr lang="sv-SE" noProof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5D56223-2B0B-BF47-A473-46887AC2D849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189688" y="2129936"/>
            <a:ext cx="5181602" cy="3534125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3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endParaRPr lang="sv-SE" noProof="0"/>
          </a:p>
        </p:txBody>
      </p:sp>
      <p:pic>
        <p:nvPicPr>
          <p:cNvPr id="2" name="Picture 1" descr="Logo&#10;&#10;Description automatically generated with medium confidence">
            <a:extLst>
              <a:ext uri="{FF2B5EF4-FFF2-40B4-BE49-F238E27FC236}">
                <a16:creationId xmlns:a16="http://schemas.microsoft.com/office/drawing/2014/main" id="{F3979809-1E9C-C846-B2E0-24DB742DF2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49461" y="6046008"/>
            <a:ext cx="1478515" cy="63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467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A KAKSI KOLUMN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EE267E-97C1-F248-9AFC-610387D73B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857618"/>
            <a:ext cx="5157787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noProof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47243B-BAA3-D940-A23E-6F1DF1E6D8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857618"/>
            <a:ext cx="5183188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noProof="0"/>
              <a:t>Click to edit Master text styles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D694F22-1DF2-BA4B-86A9-3FCCF15BE1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176829"/>
            <a:ext cx="5157787" cy="35341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r>
              <a:rPr lang="sv-SE" noProof="0"/>
              <a:t>Second level</a:t>
            </a:r>
          </a:p>
          <a:p>
            <a:pPr lvl="2"/>
            <a:r>
              <a:rPr lang="sv-SE" noProof="0"/>
              <a:t>Third level</a:t>
            </a:r>
          </a:p>
          <a:p>
            <a:pPr lvl="3"/>
            <a:r>
              <a:rPr lang="sv-SE" noProof="0"/>
              <a:t>Fourth level</a:t>
            </a:r>
          </a:p>
          <a:p>
            <a:pPr lvl="4"/>
            <a:r>
              <a:rPr lang="sv-SE" noProof="0"/>
              <a:t>Fifth level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05A15A47-6782-C54A-93D2-C9A07600996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72993" y="2176829"/>
            <a:ext cx="5181601" cy="35341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r>
              <a:rPr lang="sv-SE" noProof="0"/>
              <a:t>Second level</a:t>
            </a:r>
          </a:p>
          <a:p>
            <a:pPr lvl="2"/>
            <a:r>
              <a:rPr lang="sv-SE" noProof="0"/>
              <a:t>Third level</a:t>
            </a:r>
          </a:p>
          <a:p>
            <a:pPr lvl="3"/>
            <a:r>
              <a:rPr lang="sv-SE" noProof="0"/>
              <a:t>Fourth level</a:t>
            </a:r>
          </a:p>
          <a:p>
            <a:pPr lvl="4"/>
            <a:r>
              <a:rPr lang="sv-SE" noProof="0"/>
              <a:t>Fifth level</a:t>
            </a:r>
          </a:p>
        </p:txBody>
      </p:sp>
      <p:pic>
        <p:nvPicPr>
          <p:cNvPr id="2" name="Picture 1" descr="Logo&#10;&#10;Description automatically generated with medium confidence">
            <a:extLst>
              <a:ext uri="{FF2B5EF4-FFF2-40B4-BE49-F238E27FC236}">
                <a16:creationId xmlns:a16="http://schemas.microsoft.com/office/drawing/2014/main" id="{79AC65FF-3ABA-978E-86E8-8887A0EF78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49461" y="6046008"/>
            <a:ext cx="1478515" cy="63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514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A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EE267E-97C1-F248-9AFC-610387D73B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763489"/>
            <a:ext cx="5157787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noProof="0"/>
              <a:t>Click to edit Master text styles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D694F22-1DF2-BA4B-86A9-3FCCF15BE1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082700"/>
            <a:ext cx="5157787" cy="35341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r>
              <a:rPr lang="sv-SE" noProof="0"/>
              <a:t>Second level</a:t>
            </a:r>
          </a:p>
          <a:p>
            <a:pPr lvl="2"/>
            <a:r>
              <a:rPr lang="sv-SE" noProof="0"/>
              <a:t>Third level</a:t>
            </a:r>
          </a:p>
          <a:p>
            <a:pPr lvl="3"/>
            <a:r>
              <a:rPr lang="sv-SE" noProof="0"/>
              <a:t>Fourth level</a:t>
            </a:r>
          </a:p>
          <a:p>
            <a:pPr lvl="4"/>
            <a:r>
              <a:rPr lang="sv-SE" noProof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3FD0F4A-62D2-D935-BC88-590E264F576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65863" y="763121"/>
            <a:ext cx="5083175" cy="4852988"/>
          </a:xfrm>
        </p:spPr>
        <p:txBody>
          <a:bodyPr/>
          <a:lstStyle/>
          <a:p>
            <a:endParaRPr lang="fi-FI"/>
          </a:p>
        </p:txBody>
      </p:sp>
      <p:pic>
        <p:nvPicPr>
          <p:cNvPr id="2" name="Picture 1" descr="Logo&#10;&#10;Description automatically generated with medium confidence">
            <a:extLst>
              <a:ext uri="{FF2B5EF4-FFF2-40B4-BE49-F238E27FC236}">
                <a16:creationId xmlns:a16="http://schemas.microsoft.com/office/drawing/2014/main" id="{19E038E8-8AF1-D104-6457-760E290823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49461" y="6046008"/>
            <a:ext cx="1478515" cy="63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721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IJA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1842C13-CE2E-A64A-9716-170794CB4172}"/>
              </a:ext>
            </a:extLst>
          </p:cNvPr>
          <p:cNvSpPr/>
          <p:nvPr userDrawn="1"/>
        </p:nvSpPr>
        <p:spPr>
          <a:xfrm>
            <a:off x="0" y="1430214"/>
            <a:ext cx="4068792" cy="5427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C9842C-3555-7E45-9644-0950E85E0A2A}"/>
              </a:ext>
            </a:extLst>
          </p:cNvPr>
          <p:cNvSpPr/>
          <p:nvPr userDrawn="1"/>
        </p:nvSpPr>
        <p:spPr>
          <a:xfrm>
            <a:off x="4068792" y="1430215"/>
            <a:ext cx="4068792" cy="54277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50466E-BA06-BF44-A0C7-DD2604FD37F8}"/>
              </a:ext>
            </a:extLst>
          </p:cNvPr>
          <p:cNvSpPr/>
          <p:nvPr userDrawn="1"/>
        </p:nvSpPr>
        <p:spPr>
          <a:xfrm>
            <a:off x="8123208" y="1430214"/>
            <a:ext cx="4068792" cy="54277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201F7B3-E497-3049-89EB-99DA34C19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429917"/>
            <a:ext cx="10515600" cy="781750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r>
              <a:rPr lang="sv-SE" noProof="0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00C0C4A-6664-F44A-825B-15E820DCE6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0" y="1653101"/>
            <a:ext cx="3562350" cy="82391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noProof="0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C170BD7-4792-AB4E-BA25-33FFD408108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66701" y="2681800"/>
            <a:ext cx="3562350" cy="3890449"/>
          </a:xfrm>
        </p:spPr>
        <p:txBody>
          <a:bodyPr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300" b="0" i="0">
                <a:latin typeface="Georgia" panose="02040502050405020303" pitchFamily="18" charset="0"/>
              </a:defRPr>
            </a:lvl1pPr>
            <a:lvl2pPr marL="457200" indent="0">
              <a:buFont typeface="Arial" panose="020B0604020202020204" pitchFamily="34" charset="0"/>
              <a:buNone/>
              <a:defRPr sz="2300" b="0" i="0">
                <a:latin typeface="Georgia" panose="02040502050405020303" pitchFamily="18" charset="0"/>
              </a:defRPr>
            </a:lvl2pPr>
            <a:lvl3pPr marL="914400" indent="0">
              <a:buNone/>
              <a:defRPr sz="2300" b="0">
                <a:latin typeface="Georgia" panose="02040502050405020303" pitchFamily="18" charset="0"/>
              </a:defRPr>
            </a:lvl3pPr>
            <a:lvl4pPr marL="1371600" indent="0">
              <a:buNone/>
              <a:defRPr sz="2300" b="0">
                <a:latin typeface="Georgia" panose="02040502050405020303" pitchFamily="18" charset="0"/>
              </a:defRPr>
            </a:lvl4pPr>
            <a:lvl5pPr marL="1828800" indent="0">
              <a:buNone/>
              <a:defRPr sz="2300" b="0">
                <a:latin typeface="Georgia" panose="02040502050405020303" pitchFamily="18" charset="0"/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r>
              <a:rPr lang="sv-SE" noProof="0"/>
              <a:t>Second level</a:t>
            </a:r>
          </a:p>
          <a:p>
            <a:pPr lvl="2"/>
            <a:r>
              <a:rPr lang="sv-SE" noProof="0"/>
              <a:t>Third level</a:t>
            </a:r>
          </a:p>
          <a:p>
            <a:pPr lvl="3"/>
            <a:r>
              <a:rPr lang="sv-SE" noProof="0"/>
              <a:t>Fourth level</a:t>
            </a:r>
          </a:p>
          <a:p>
            <a:pPr lvl="4"/>
            <a:r>
              <a:rPr lang="sv-SE" noProof="0"/>
              <a:t>Fifth level</a:t>
            </a:r>
          </a:p>
          <a:p>
            <a:pPr lvl="0"/>
            <a:endParaRPr lang="sv-SE" noProof="0"/>
          </a:p>
          <a:p>
            <a:pPr lvl="1"/>
            <a:endParaRPr lang="sv-SE" noProof="0"/>
          </a:p>
          <a:p>
            <a:pPr lvl="2"/>
            <a:r>
              <a:rPr lang="sv-SE" noProof="0"/>
              <a:t>	</a:t>
            </a:r>
          </a:p>
          <a:p>
            <a:pPr lvl="1"/>
            <a:r>
              <a:rPr lang="sv-SE" noProof="0"/>
              <a:t>		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BA4081A-9EBF-214E-887F-4F3D6CBC04D7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4267200" y="1653101"/>
            <a:ext cx="3562350" cy="82391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noProof="0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AF164FC-7E76-C94C-8284-BB996EB9F5CE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267201" y="2681800"/>
            <a:ext cx="3562350" cy="389044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300" b="0" i="0">
                <a:latin typeface="Georgia" panose="02040502050405020303" pitchFamily="18" charset="0"/>
              </a:defRPr>
            </a:lvl1pPr>
            <a:lvl2pPr marL="457200" indent="0">
              <a:buNone/>
              <a:defRPr sz="2300" b="0" i="0">
                <a:latin typeface="Georgia" panose="02040502050405020303" pitchFamily="18" charset="0"/>
              </a:defRPr>
            </a:lvl2pPr>
            <a:lvl3pPr marL="914400" indent="0">
              <a:buNone/>
              <a:defRPr sz="2300" b="0">
                <a:latin typeface="Georgia" panose="02040502050405020303" pitchFamily="18" charset="0"/>
              </a:defRPr>
            </a:lvl3pPr>
            <a:lvl4pPr marL="1371600" indent="0">
              <a:buNone/>
              <a:defRPr sz="2300" b="0">
                <a:latin typeface="Georgia" panose="02040502050405020303" pitchFamily="18" charset="0"/>
              </a:defRPr>
            </a:lvl4pPr>
            <a:lvl5pPr marL="1828800" indent="0">
              <a:buNone/>
              <a:defRPr sz="2300" b="0">
                <a:latin typeface="Georgia" panose="02040502050405020303" pitchFamily="18" charset="0"/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r>
              <a:rPr lang="sv-SE" noProof="0"/>
              <a:t>Second level</a:t>
            </a:r>
          </a:p>
          <a:p>
            <a:pPr lvl="2"/>
            <a:r>
              <a:rPr lang="sv-SE" noProof="0"/>
              <a:t>Third level</a:t>
            </a:r>
          </a:p>
          <a:p>
            <a:pPr lvl="3"/>
            <a:r>
              <a:rPr lang="sv-SE" noProof="0"/>
              <a:t>Fourth level</a:t>
            </a:r>
          </a:p>
          <a:p>
            <a:pPr lvl="4"/>
            <a:r>
              <a:rPr lang="sv-SE" noProof="0"/>
              <a:t>Fifth level</a:t>
            </a:r>
          </a:p>
          <a:p>
            <a:pPr lvl="0"/>
            <a:endParaRPr lang="sv-SE" noProof="0"/>
          </a:p>
          <a:p>
            <a:pPr lvl="1"/>
            <a:endParaRPr lang="sv-SE" noProof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5EFE7FF-BFC1-754C-A2F8-6DE833B6B70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43900" y="1653101"/>
            <a:ext cx="3562350" cy="823912"/>
          </a:xfrm>
        </p:spPr>
        <p:txBody>
          <a:bodyPr anchor="b"/>
          <a:lstStyle>
            <a:lvl1pPr marL="0" indent="0">
              <a:buNone/>
              <a:defRPr sz="25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noProof="0"/>
              <a:t>Click to 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3ADEAE9-EC47-FB4E-AD53-1133E44F217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43901" y="2681800"/>
            <a:ext cx="3562350" cy="389044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3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300" b="0" i="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2300" b="0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 marL="1371600" indent="0">
              <a:buNone/>
              <a:defRPr sz="2300" b="0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 marL="1828800" indent="0">
              <a:buNone/>
              <a:defRPr sz="2300" b="0">
                <a:solidFill>
                  <a:schemeClr val="bg1"/>
                </a:solidFill>
                <a:latin typeface="Georgia" panose="02040502050405020303" pitchFamily="18" charset="0"/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r>
              <a:rPr lang="sv-SE" noProof="0"/>
              <a:t>Second level</a:t>
            </a:r>
          </a:p>
          <a:p>
            <a:pPr lvl="2"/>
            <a:r>
              <a:rPr lang="sv-SE" noProof="0"/>
              <a:t>Third level</a:t>
            </a:r>
          </a:p>
          <a:p>
            <a:pPr lvl="3"/>
            <a:r>
              <a:rPr lang="sv-SE" noProof="0"/>
              <a:t>Fourth level</a:t>
            </a:r>
          </a:p>
          <a:p>
            <a:pPr lvl="4"/>
            <a:r>
              <a:rPr lang="sv-SE" noProof="0"/>
              <a:t>Fifth level</a:t>
            </a:r>
          </a:p>
          <a:p>
            <a:pPr lvl="0"/>
            <a:endParaRPr lang="sv-SE" noProof="0"/>
          </a:p>
          <a:p>
            <a:pPr lvl="1"/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26147052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IJAK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1842C13-CE2E-A64A-9716-170794CB4172}"/>
              </a:ext>
            </a:extLst>
          </p:cNvPr>
          <p:cNvSpPr/>
          <p:nvPr userDrawn="1"/>
        </p:nvSpPr>
        <p:spPr>
          <a:xfrm>
            <a:off x="0" y="1430214"/>
            <a:ext cx="4068792" cy="542778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>
              <a:solidFill>
                <a:schemeClr val="bg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C9842C-3555-7E45-9644-0950E85E0A2A}"/>
              </a:ext>
            </a:extLst>
          </p:cNvPr>
          <p:cNvSpPr/>
          <p:nvPr userDrawn="1"/>
        </p:nvSpPr>
        <p:spPr>
          <a:xfrm>
            <a:off x="4068792" y="1430215"/>
            <a:ext cx="4068792" cy="54277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50466E-BA06-BF44-A0C7-DD2604FD37F8}"/>
              </a:ext>
            </a:extLst>
          </p:cNvPr>
          <p:cNvSpPr/>
          <p:nvPr userDrawn="1"/>
        </p:nvSpPr>
        <p:spPr>
          <a:xfrm>
            <a:off x="8123208" y="1430214"/>
            <a:ext cx="4068792" cy="54277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201F7B3-E497-3049-89EB-99DA34C19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429917"/>
            <a:ext cx="10515600" cy="781750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r>
              <a:rPr lang="sv-SE" noProof="0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00C0C4A-6664-F44A-825B-15E820DCE6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0" y="1653101"/>
            <a:ext cx="3562350" cy="823912"/>
          </a:xfrm>
        </p:spPr>
        <p:txBody>
          <a:bodyPr anchor="b"/>
          <a:lstStyle>
            <a:lvl1pPr marL="0" indent="0">
              <a:buNone/>
              <a:defRPr sz="25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noProof="0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C170BD7-4792-AB4E-BA25-33FFD408108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66701" y="2681800"/>
            <a:ext cx="3562350" cy="3890449"/>
          </a:xfrm>
          <a:solidFill>
            <a:schemeClr val="accent6"/>
          </a:solidFill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300" b="0" i="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300" b="0" i="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2300" b="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371600" indent="0">
              <a:buNone/>
              <a:defRPr sz="2300" b="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1828800" indent="0">
              <a:buNone/>
              <a:defRPr sz="2300" b="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r>
              <a:rPr lang="sv-SE" noProof="0"/>
              <a:t>Second level</a:t>
            </a:r>
          </a:p>
          <a:p>
            <a:pPr lvl="2"/>
            <a:r>
              <a:rPr lang="sv-SE" noProof="0"/>
              <a:t>Third level</a:t>
            </a:r>
          </a:p>
          <a:p>
            <a:pPr lvl="3"/>
            <a:r>
              <a:rPr lang="sv-SE" noProof="0"/>
              <a:t>Fourth level</a:t>
            </a:r>
          </a:p>
          <a:p>
            <a:pPr lvl="4"/>
            <a:r>
              <a:rPr lang="sv-SE" noProof="0"/>
              <a:t>Fifth level</a:t>
            </a:r>
          </a:p>
          <a:p>
            <a:pPr lvl="0"/>
            <a:endParaRPr lang="sv-SE" noProof="0"/>
          </a:p>
          <a:p>
            <a:pPr lvl="1"/>
            <a:endParaRPr lang="sv-SE" noProof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BA4081A-9EBF-214E-887F-4F3D6CBC04D7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4267200" y="1653101"/>
            <a:ext cx="3562350" cy="823912"/>
          </a:xfrm>
        </p:spPr>
        <p:txBody>
          <a:bodyPr anchor="b"/>
          <a:lstStyle>
            <a:lvl1pPr marL="0" indent="0">
              <a:buNone/>
              <a:defRPr sz="25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noProof="0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AF164FC-7E76-C94C-8284-BB996EB9F5CE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267201" y="2681800"/>
            <a:ext cx="3562350" cy="389044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3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300" b="0" i="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2300" b="0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 marL="1371600" indent="0">
              <a:buNone/>
              <a:defRPr sz="2300" b="0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 marL="1828800" indent="0">
              <a:buNone/>
              <a:defRPr sz="2300" b="0">
                <a:solidFill>
                  <a:schemeClr val="bg1"/>
                </a:solidFill>
                <a:latin typeface="Georgia" panose="02040502050405020303" pitchFamily="18" charset="0"/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r>
              <a:rPr lang="sv-SE" noProof="0"/>
              <a:t>Second level</a:t>
            </a:r>
          </a:p>
          <a:p>
            <a:pPr lvl="2"/>
            <a:r>
              <a:rPr lang="sv-SE" noProof="0"/>
              <a:t>Third level</a:t>
            </a:r>
          </a:p>
          <a:p>
            <a:pPr lvl="3"/>
            <a:r>
              <a:rPr lang="sv-SE" noProof="0"/>
              <a:t>Fourth level</a:t>
            </a:r>
          </a:p>
          <a:p>
            <a:pPr lvl="4"/>
            <a:r>
              <a:rPr lang="sv-SE" noProof="0"/>
              <a:t>Fifth level</a:t>
            </a:r>
          </a:p>
          <a:p>
            <a:pPr lvl="1"/>
            <a:endParaRPr lang="sv-SE" noProof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5EFE7FF-BFC1-754C-A2F8-6DE833B6B70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43900" y="1653101"/>
            <a:ext cx="3562350" cy="823912"/>
          </a:xfrm>
        </p:spPr>
        <p:txBody>
          <a:bodyPr anchor="b"/>
          <a:lstStyle>
            <a:lvl1pPr marL="0" indent="0">
              <a:buNone/>
              <a:defRPr sz="25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noProof="0"/>
              <a:t>Click to 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3ADEAE9-EC47-FB4E-AD53-1133E44F217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43901" y="2681800"/>
            <a:ext cx="3562350" cy="389044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300" b="0" i="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300" b="0" i="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2300" b="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371600" indent="0">
              <a:buNone/>
              <a:defRPr sz="2300" b="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1828800" indent="0">
              <a:buNone/>
              <a:defRPr sz="2300" b="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r>
              <a:rPr lang="sv-SE" noProof="0"/>
              <a:t>Second level</a:t>
            </a:r>
          </a:p>
          <a:p>
            <a:pPr lvl="2"/>
            <a:r>
              <a:rPr lang="sv-SE" noProof="0"/>
              <a:t>Third level</a:t>
            </a:r>
          </a:p>
          <a:p>
            <a:pPr lvl="3"/>
            <a:r>
              <a:rPr lang="sv-SE" noProof="0"/>
              <a:t>Fourth level</a:t>
            </a:r>
          </a:p>
          <a:p>
            <a:pPr lvl="4"/>
            <a:r>
              <a:rPr lang="sv-SE" noProof="0"/>
              <a:t>Fifth level</a:t>
            </a:r>
          </a:p>
          <a:p>
            <a:pPr lvl="1"/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3549333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IJAKO VÄR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1842C13-CE2E-A64A-9716-170794CB4172}"/>
              </a:ext>
            </a:extLst>
          </p:cNvPr>
          <p:cNvSpPr/>
          <p:nvPr userDrawn="1"/>
        </p:nvSpPr>
        <p:spPr>
          <a:xfrm>
            <a:off x="0" y="0"/>
            <a:ext cx="406879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C9842C-3555-7E45-9644-0950E85E0A2A}"/>
              </a:ext>
            </a:extLst>
          </p:cNvPr>
          <p:cNvSpPr/>
          <p:nvPr userDrawn="1"/>
        </p:nvSpPr>
        <p:spPr>
          <a:xfrm>
            <a:off x="4068792" y="0"/>
            <a:ext cx="406879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50466E-BA06-BF44-A0C7-DD2604FD37F8}"/>
              </a:ext>
            </a:extLst>
          </p:cNvPr>
          <p:cNvSpPr/>
          <p:nvPr userDrawn="1"/>
        </p:nvSpPr>
        <p:spPr>
          <a:xfrm>
            <a:off x="8123208" y="0"/>
            <a:ext cx="406879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C170BD7-4792-AB4E-BA25-33FFD408108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66701" y="1483775"/>
            <a:ext cx="3562350" cy="389044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300" b="0" i="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300" b="0" i="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2300" b="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371600" indent="0">
              <a:buNone/>
              <a:defRPr sz="2300" b="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1828800" indent="0">
              <a:buNone/>
              <a:defRPr sz="2300" b="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r>
              <a:rPr lang="sv-SE" noProof="0"/>
              <a:t>Second level</a:t>
            </a:r>
          </a:p>
          <a:p>
            <a:pPr lvl="2"/>
            <a:r>
              <a:rPr lang="sv-SE" noProof="0"/>
              <a:t>Third level</a:t>
            </a:r>
          </a:p>
          <a:p>
            <a:pPr lvl="3"/>
            <a:r>
              <a:rPr lang="sv-SE" noProof="0"/>
              <a:t>Fourth level</a:t>
            </a:r>
          </a:p>
          <a:p>
            <a:pPr lvl="4"/>
            <a:r>
              <a:rPr lang="sv-SE" noProof="0"/>
              <a:t>Fifth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AF164FC-7E76-C94C-8284-BB996EB9F5CE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267201" y="1483775"/>
            <a:ext cx="3562350" cy="389044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3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300" b="0" i="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2300" b="0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 marL="1371600" indent="0">
              <a:buNone/>
              <a:defRPr sz="2300" b="0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 marL="1828800" indent="0">
              <a:buNone/>
              <a:defRPr sz="2300" b="0">
                <a:solidFill>
                  <a:schemeClr val="bg1"/>
                </a:solidFill>
                <a:latin typeface="Georgia" panose="02040502050405020303" pitchFamily="18" charset="0"/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r>
              <a:rPr lang="sv-SE" noProof="0"/>
              <a:t>Second level</a:t>
            </a:r>
          </a:p>
          <a:p>
            <a:pPr lvl="2"/>
            <a:r>
              <a:rPr lang="sv-SE" noProof="0"/>
              <a:t>Third level</a:t>
            </a:r>
          </a:p>
          <a:p>
            <a:pPr lvl="3"/>
            <a:r>
              <a:rPr lang="sv-SE" noProof="0"/>
              <a:t>Fourth level</a:t>
            </a:r>
          </a:p>
          <a:p>
            <a:pPr lvl="4"/>
            <a:r>
              <a:rPr lang="sv-SE" noProof="0"/>
              <a:t>Fifth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3ADEAE9-EC47-FB4E-AD53-1133E44F217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43901" y="1483775"/>
            <a:ext cx="3562350" cy="389044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300" b="0" i="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300" b="0" i="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2300" b="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371600" indent="0">
              <a:buNone/>
              <a:defRPr sz="2300" b="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1828800" indent="0">
              <a:buNone/>
              <a:defRPr sz="2300" b="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r>
              <a:rPr lang="sv-SE" noProof="0"/>
              <a:t>Second level</a:t>
            </a:r>
          </a:p>
          <a:p>
            <a:pPr lvl="2"/>
            <a:r>
              <a:rPr lang="sv-SE" noProof="0"/>
              <a:t>Third level</a:t>
            </a:r>
          </a:p>
          <a:p>
            <a:pPr lvl="3"/>
            <a:r>
              <a:rPr lang="sv-SE" noProof="0"/>
              <a:t>Fourth level</a:t>
            </a:r>
          </a:p>
          <a:p>
            <a:pPr lvl="4"/>
            <a:r>
              <a:rPr lang="sv-SE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29382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IJAKO KÄYTTÖESIMERK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1842C13-CE2E-A64A-9716-170794CB4172}"/>
              </a:ext>
            </a:extLst>
          </p:cNvPr>
          <p:cNvSpPr/>
          <p:nvPr userDrawn="1"/>
        </p:nvSpPr>
        <p:spPr>
          <a:xfrm>
            <a:off x="0" y="0"/>
            <a:ext cx="406879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50466E-BA06-BF44-A0C7-DD2604FD37F8}"/>
              </a:ext>
            </a:extLst>
          </p:cNvPr>
          <p:cNvSpPr/>
          <p:nvPr userDrawn="1"/>
        </p:nvSpPr>
        <p:spPr>
          <a:xfrm>
            <a:off x="8123208" y="0"/>
            <a:ext cx="406879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C170BD7-4792-AB4E-BA25-33FFD408108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66701" y="1483775"/>
            <a:ext cx="3562350" cy="389044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300" b="0" i="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300" b="0" i="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2300" b="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371600" indent="0">
              <a:buNone/>
              <a:defRPr sz="2300" b="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1828800" indent="0">
              <a:buNone/>
              <a:defRPr sz="2300" b="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r>
              <a:rPr lang="sv-SE" noProof="0"/>
              <a:t>Second level</a:t>
            </a:r>
          </a:p>
          <a:p>
            <a:pPr lvl="2"/>
            <a:r>
              <a:rPr lang="sv-SE" noProof="0"/>
              <a:t>Third level</a:t>
            </a:r>
          </a:p>
          <a:p>
            <a:pPr lvl="3"/>
            <a:r>
              <a:rPr lang="sv-SE" noProof="0"/>
              <a:t>Fourth level</a:t>
            </a:r>
          </a:p>
          <a:p>
            <a:pPr lvl="4"/>
            <a:r>
              <a:rPr lang="sv-SE" noProof="0"/>
              <a:t>Fifth level</a:t>
            </a:r>
          </a:p>
          <a:p>
            <a:pPr lvl="1"/>
            <a:endParaRPr lang="sv-SE" noProof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3ADEAE9-EC47-FB4E-AD53-1133E44F217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43901" y="1483775"/>
            <a:ext cx="3562350" cy="389044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3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300" b="0" i="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2300" b="0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 marL="1371600" indent="0">
              <a:buNone/>
              <a:defRPr sz="2300" b="0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 marL="1828800" indent="0">
              <a:buNone/>
              <a:defRPr sz="2300" b="0">
                <a:solidFill>
                  <a:schemeClr val="bg1"/>
                </a:solidFill>
                <a:latin typeface="Georgia" panose="02040502050405020303" pitchFamily="18" charset="0"/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r>
              <a:rPr lang="sv-SE" noProof="0"/>
              <a:t>Second level</a:t>
            </a:r>
          </a:p>
          <a:p>
            <a:pPr lvl="2"/>
            <a:r>
              <a:rPr lang="sv-SE" noProof="0"/>
              <a:t>Third level</a:t>
            </a:r>
          </a:p>
          <a:p>
            <a:pPr lvl="3"/>
            <a:r>
              <a:rPr lang="sv-SE" noProof="0"/>
              <a:t>Fourth level</a:t>
            </a:r>
          </a:p>
          <a:p>
            <a:pPr lvl="4"/>
            <a:r>
              <a:rPr lang="sv-SE" noProof="0"/>
              <a:t>Fifth level</a:t>
            </a:r>
          </a:p>
          <a:p>
            <a:pPr lvl="1"/>
            <a:endParaRPr lang="sv-SE" noProof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E27E95-2F25-7142-A76B-83C64B1372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68763" y="0"/>
            <a:ext cx="4054475" cy="6858000"/>
          </a:xfrm>
        </p:spPr>
        <p:txBody>
          <a:bodyPr/>
          <a:lstStyle/>
          <a:p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5021893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IJAKO KÄYTTÖESIMERKKI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1842C13-CE2E-A64A-9716-170794CB4172}"/>
              </a:ext>
            </a:extLst>
          </p:cNvPr>
          <p:cNvSpPr/>
          <p:nvPr userDrawn="1"/>
        </p:nvSpPr>
        <p:spPr>
          <a:xfrm>
            <a:off x="0" y="0"/>
            <a:ext cx="406879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50466E-BA06-BF44-A0C7-DD2604FD37F8}"/>
              </a:ext>
            </a:extLst>
          </p:cNvPr>
          <p:cNvSpPr/>
          <p:nvPr userDrawn="1"/>
        </p:nvSpPr>
        <p:spPr>
          <a:xfrm>
            <a:off x="4054418" y="0"/>
            <a:ext cx="406879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C170BD7-4792-AB4E-BA25-33FFD408108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66701" y="1483775"/>
            <a:ext cx="3562350" cy="389044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300" b="0" i="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300" b="0" i="0">
                <a:latin typeface="Georgia" panose="02040502050405020303" pitchFamily="18" charset="0"/>
              </a:defRPr>
            </a:lvl2pPr>
            <a:lvl3pPr marL="914400" indent="0">
              <a:buNone/>
              <a:defRPr sz="2300" b="0">
                <a:latin typeface="Georgia" panose="02040502050405020303" pitchFamily="18" charset="0"/>
              </a:defRPr>
            </a:lvl3pPr>
            <a:lvl4pPr marL="1371600" indent="0">
              <a:buNone/>
              <a:defRPr sz="2300" b="0">
                <a:latin typeface="Georgia" panose="02040502050405020303" pitchFamily="18" charset="0"/>
              </a:defRPr>
            </a:lvl4pPr>
            <a:lvl5pPr marL="1828800" indent="0">
              <a:buNone/>
              <a:defRPr sz="2300" b="0">
                <a:latin typeface="Georgia" panose="02040502050405020303" pitchFamily="18" charset="0"/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r>
              <a:rPr lang="sv-SE" noProof="0"/>
              <a:t>Second level</a:t>
            </a:r>
          </a:p>
          <a:p>
            <a:pPr lvl="2"/>
            <a:r>
              <a:rPr lang="sv-SE" noProof="0"/>
              <a:t>Third level</a:t>
            </a:r>
          </a:p>
          <a:p>
            <a:pPr lvl="3"/>
            <a:r>
              <a:rPr lang="sv-SE" noProof="0"/>
              <a:t>Fourth level</a:t>
            </a:r>
          </a:p>
          <a:p>
            <a:pPr lvl="4"/>
            <a:r>
              <a:rPr lang="sv-SE" noProof="0"/>
              <a:t>Fifth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3ADEAE9-EC47-FB4E-AD53-1133E44F217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294159" y="1483775"/>
            <a:ext cx="3562350" cy="389044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3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300" b="0" i="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2300" b="0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 marL="1371600" indent="0">
              <a:buNone/>
              <a:defRPr sz="2300" b="0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 marL="1828800" indent="0">
              <a:buNone/>
              <a:defRPr sz="2300" b="0">
                <a:solidFill>
                  <a:schemeClr val="bg1"/>
                </a:solidFill>
                <a:latin typeface="Georgia" panose="02040502050405020303" pitchFamily="18" charset="0"/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r>
              <a:rPr lang="sv-SE" noProof="0"/>
              <a:t>Second level</a:t>
            </a:r>
          </a:p>
          <a:p>
            <a:pPr lvl="2"/>
            <a:r>
              <a:rPr lang="sv-SE" noProof="0"/>
              <a:t>Third level</a:t>
            </a:r>
          </a:p>
          <a:p>
            <a:pPr lvl="3"/>
            <a:r>
              <a:rPr lang="sv-SE" noProof="0"/>
              <a:t>Fourth level</a:t>
            </a:r>
          </a:p>
          <a:p>
            <a:pPr lvl="4"/>
            <a:r>
              <a:rPr lang="sv-SE" noProof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E27E95-2F25-7142-A76B-83C64B1372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23210" y="-1"/>
            <a:ext cx="4122769" cy="6858000"/>
          </a:xfrm>
        </p:spPr>
        <p:txBody>
          <a:bodyPr/>
          <a:lstStyle/>
          <a:p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888517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HTIAJAKO VÄR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1842C13-CE2E-A64A-9716-170794CB4172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50466E-BA06-BF44-A0C7-DD2604FD37F8}"/>
              </a:ext>
            </a:extLst>
          </p:cNvPr>
          <p:cNvSpPr/>
          <p:nvPr userDrawn="1"/>
        </p:nvSpPr>
        <p:spPr>
          <a:xfrm>
            <a:off x="6096000" y="0"/>
            <a:ext cx="609600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C170BD7-4792-AB4E-BA25-33FFD408108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66701" y="1483775"/>
            <a:ext cx="5562596" cy="389044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300" b="0" i="0">
                <a:latin typeface="Georgia" panose="02040502050405020303" pitchFamily="18" charset="0"/>
              </a:defRPr>
            </a:lvl1pPr>
            <a:lvl2pPr marL="457200" indent="0">
              <a:buNone/>
              <a:defRPr sz="2300" b="0" i="0">
                <a:latin typeface="Georgia" panose="02040502050405020303" pitchFamily="18" charset="0"/>
              </a:defRPr>
            </a:lvl2pPr>
            <a:lvl3pPr marL="914400" indent="0">
              <a:buNone/>
              <a:defRPr sz="2300" b="0">
                <a:latin typeface="Georgia" panose="02040502050405020303" pitchFamily="18" charset="0"/>
              </a:defRPr>
            </a:lvl3pPr>
            <a:lvl4pPr marL="1371600" indent="0">
              <a:buNone/>
              <a:defRPr sz="2300" b="0">
                <a:latin typeface="Georgia" panose="02040502050405020303" pitchFamily="18" charset="0"/>
              </a:defRPr>
            </a:lvl4pPr>
            <a:lvl5pPr marL="1828800" indent="0">
              <a:buNone/>
              <a:defRPr sz="2300" b="0">
                <a:latin typeface="Georgia" panose="02040502050405020303" pitchFamily="18" charset="0"/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r>
              <a:rPr lang="sv-SE" noProof="0"/>
              <a:t>Second level</a:t>
            </a:r>
          </a:p>
          <a:p>
            <a:pPr lvl="2"/>
            <a:r>
              <a:rPr lang="sv-SE" noProof="0"/>
              <a:t>Third level</a:t>
            </a:r>
          </a:p>
          <a:p>
            <a:pPr lvl="3"/>
            <a:r>
              <a:rPr lang="sv-SE" noProof="0"/>
              <a:t>Fourth level</a:t>
            </a:r>
          </a:p>
          <a:p>
            <a:pPr lvl="4"/>
            <a:r>
              <a:rPr lang="sv-SE" noProof="0"/>
              <a:t>Fifth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3ADEAE9-EC47-FB4E-AD53-1133E44F217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362701" y="1483775"/>
            <a:ext cx="5562598" cy="389044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300" b="0" i="0">
                <a:latin typeface="Georgia" panose="02040502050405020303" pitchFamily="18" charset="0"/>
              </a:defRPr>
            </a:lvl1pPr>
            <a:lvl2pPr marL="457200" indent="0">
              <a:buNone/>
              <a:defRPr sz="2300" b="0" i="0">
                <a:latin typeface="Georgia" panose="02040502050405020303" pitchFamily="18" charset="0"/>
              </a:defRPr>
            </a:lvl2pPr>
            <a:lvl3pPr marL="914400" indent="0">
              <a:buNone/>
              <a:defRPr sz="2300" b="0">
                <a:latin typeface="Georgia" panose="02040502050405020303" pitchFamily="18" charset="0"/>
              </a:defRPr>
            </a:lvl3pPr>
            <a:lvl4pPr marL="1371600" indent="0">
              <a:buNone/>
              <a:defRPr sz="2300" b="0">
                <a:latin typeface="Georgia" panose="02040502050405020303" pitchFamily="18" charset="0"/>
              </a:defRPr>
            </a:lvl4pPr>
            <a:lvl5pPr marL="1828800" indent="0">
              <a:buNone/>
              <a:defRPr sz="2300" b="0">
                <a:latin typeface="Georgia" panose="02040502050405020303" pitchFamily="18" charset="0"/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r>
              <a:rPr lang="sv-SE" noProof="0"/>
              <a:t>Second level</a:t>
            </a:r>
          </a:p>
          <a:p>
            <a:pPr lvl="2"/>
            <a:r>
              <a:rPr lang="sv-SE" noProof="0"/>
              <a:t>Third level</a:t>
            </a:r>
          </a:p>
          <a:p>
            <a:pPr lvl="3"/>
            <a:r>
              <a:rPr lang="sv-SE" noProof="0"/>
              <a:t>Fourth level</a:t>
            </a:r>
          </a:p>
          <a:p>
            <a:pPr lvl="4"/>
            <a:r>
              <a:rPr lang="sv-SE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23050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HTIAJAKO KÄYTTÖESIMERK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650466E-BA06-BF44-A0C7-DD2604FD37F8}"/>
              </a:ext>
            </a:extLst>
          </p:cNvPr>
          <p:cNvSpPr/>
          <p:nvPr userDrawn="1"/>
        </p:nvSpPr>
        <p:spPr>
          <a:xfrm>
            <a:off x="-41334" y="0"/>
            <a:ext cx="613733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3ADEAE9-EC47-FB4E-AD53-1133E44F217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218104" y="1483775"/>
            <a:ext cx="5562764" cy="389044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300" b="0" i="0">
                <a:latin typeface="Georgia" panose="02040502050405020303" pitchFamily="18" charset="0"/>
              </a:defRPr>
            </a:lvl1pPr>
            <a:lvl2pPr marL="457200" indent="0">
              <a:buNone/>
              <a:defRPr sz="2300" b="0" i="0">
                <a:latin typeface="Georgia" panose="02040502050405020303" pitchFamily="18" charset="0"/>
              </a:defRPr>
            </a:lvl2pPr>
            <a:lvl3pPr marL="914400" indent="0">
              <a:buNone/>
              <a:defRPr sz="2300" b="0">
                <a:latin typeface="Georgia" panose="02040502050405020303" pitchFamily="18" charset="0"/>
              </a:defRPr>
            </a:lvl3pPr>
            <a:lvl4pPr marL="1371600" indent="0">
              <a:buNone/>
              <a:defRPr sz="2300" b="0">
                <a:latin typeface="Georgia" panose="02040502050405020303" pitchFamily="18" charset="0"/>
              </a:defRPr>
            </a:lvl4pPr>
            <a:lvl5pPr marL="1828800" indent="0">
              <a:buNone/>
              <a:defRPr sz="2300" b="0">
                <a:latin typeface="Georgia" panose="02040502050405020303" pitchFamily="18" charset="0"/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r>
              <a:rPr lang="sv-SE" noProof="0"/>
              <a:t>Second level</a:t>
            </a:r>
          </a:p>
          <a:p>
            <a:pPr lvl="2"/>
            <a:r>
              <a:rPr lang="sv-SE" noProof="0"/>
              <a:t>Third level</a:t>
            </a:r>
          </a:p>
          <a:p>
            <a:pPr lvl="3"/>
            <a:r>
              <a:rPr lang="sv-SE" noProof="0"/>
              <a:t>Fourth level</a:t>
            </a:r>
          </a:p>
          <a:p>
            <a:pPr lvl="4"/>
            <a:r>
              <a:rPr lang="sv-SE" noProof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E27E95-2F25-7142-A76B-83C64B1372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08646" y="-1"/>
            <a:ext cx="6137334" cy="6858000"/>
          </a:xfrm>
        </p:spPr>
        <p:txBody>
          <a:bodyPr/>
          <a:lstStyle/>
          <a:p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769997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OMA KUVAVALINT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roup of people walking on a dirt path&#10;&#10;Description automatically generated with medium confidence">
            <a:extLst>
              <a:ext uri="{FF2B5EF4-FFF2-40B4-BE49-F238E27FC236}">
                <a16:creationId xmlns:a16="http://schemas.microsoft.com/office/drawing/2014/main" id="{A926111C-0DA8-4AC2-9D64-685C0A6089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8191" cy="68580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DC6D6EFD-CA23-ED3F-2613-7D17BDA510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23244"/>
            <a:ext cx="9144000" cy="2681191"/>
          </a:xfrm>
          <a:prstGeom prst="rect">
            <a:avLst/>
          </a:prstGeom>
        </p:spPr>
        <p:txBody>
          <a:bodyPr anchor="b"/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r>
              <a:rPr lang="sv-SE" noProof="0"/>
              <a:t>Click to edit Master title style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41D5C1B7-F23F-FCAF-9CB6-47CA1E3BE5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05382"/>
            <a:ext cx="9144000" cy="72842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noProof="0"/>
              <a:t>Click to edit Master subtitle style</a:t>
            </a:r>
          </a:p>
          <a:p>
            <a:pPr lvl="1"/>
            <a:endParaRPr lang="sv-SE" noProof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E87B29-6E1D-AD2D-2AFD-7324D3695ACA}"/>
              </a:ext>
            </a:extLst>
          </p:cNvPr>
          <p:cNvSpPr/>
          <p:nvPr userDrawn="1"/>
        </p:nvSpPr>
        <p:spPr>
          <a:xfrm>
            <a:off x="10182386" y="0"/>
            <a:ext cx="2009614" cy="102324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59C11654-A0E7-6DDB-CBDB-40086B426E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47936" y="194470"/>
            <a:ext cx="1478515" cy="63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7903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HTIAJAKO KÄYTTÖESIMERKK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650466E-BA06-BF44-A0C7-DD2604FD37F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3ADEAE9-EC47-FB4E-AD53-1133E44F217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314104" y="1483776"/>
            <a:ext cx="5562764" cy="3395608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300" b="0" i="0">
                <a:latin typeface="Georgia" panose="02040502050405020303" pitchFamily="18" charset="0"/>
              </a:defRPr>
            </a:lvl1pPr>
            <a:lvl2pPr marL="457200" indent="0">
              <a:buNone/>
              <a:defRPr sz="2300" b="0" i="0">
                <a:latin typeface="Georgia" panose="02040502050405020303" pitchFamily="18" charset="0"/>
              </a:defRPr>
            </a:lvl2pPr>
            <a:lvl3pPr marL="914400" indent="0">
              <a:buNone/>
              <a:defRPr sz="2300" b="0">
                <a:latin typeface="Georgia" panose="02040502050405020303" pitchFamily="18" charset="0"/>
              </a:defRPr>
            </a:lvl3pPr>
            <a:lvl4pPr marL="1371600" indent="0">
              <a:buNone/>
              <a:defRPr sz="2300" b="0">
                <a:latin typeface="Georgia" panose="02040502050405020303" pitchFamily="18" charset="0"/>
              </a:defRPr>
            </a:lvl4pPr>
            <a:lvl5pPr marL="1828800" indent="0">
              <a:buNone/>
              <a:defRPr sz="2300" b="0">
                <a:latin typeface="Georgia" panose="02040502050405020303" pitchFamily="18" charset="0"/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r>
              <a:rPr lang="sv-SE" noProof="0"/>
              <a:t>Second level</a:t>
            </a:r>
          </a:p>
          <a:p>
            <a:pPr lvl="2"/>
            <a:r>
              <a:rPr lang="sv-SE" noProof="0"/>
              <a:t>Third level</a:t>
            </a:r>
          </a:p>
          <a:p>
            <a:pPr lvl="3"/>
            <a:r>
              <a:rPr lang="sv-SE" noProof="0"/>
              <a:t>Fourth level</a:t>
            </a:r>
          </a:p>
          <a:p>
            <a:pPr lvl="4"/>
            <a:r>
              <a:rPr lang="sv-SE" noProof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E27E95-2F25-7142-A76B-83C64B1372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-1"/>
            <a:ext cx="6054666" cy="6858000"/>
          </a:xfrm>
        </p:spPr>
        <p:txBody>
          <a:bodyPr/>
          <a:lstStyle/>
          <a:p>
            <a:endParaRPr lang="fi-FI" noProof="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646917A-06E7-C040-BBCF-18F90E5BBD04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6314104" y="5063883"/>
            <a:ext cx="5562764" cy="790817"/>
          </a:xfrm>
        </p:spPr>
        <p:txBody>
          <a:bodyPr anchor="t"/>
          <a:lstStyle>
            <a:lvl1pPr marL="0" indent="0">
              <a:buNone/>
              <a:defRPr sz="1500" b="1" i="0"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None/>
              <a:defRPr sz="1500" b="0" i="0">
                <a:latin typeface="Georgia" panose="02040502050405020303" pitchFamily="18" charset="0"/>
              </a:defRPr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endParaRPr lang="sv-SE" noProof="0"/>
          </a:p>
        </p:txBody>
      </p:sp>
      <p:pic>
        <p:nvPicPr>
          <p:cNvPr id="2" name="Picture 1" descr="Logo&#10;&#10;Description automatically generated with medium confidence">
            <a:extLst>
              <a:ext uri="{FF2B5EF4-FFF2-40B4-BE49-F238E27FC236}">
                <a16:creationId xmlns:a16="http://schemas.microsoft.com/office/drawing/2014/main" id="{DA5C81FA-C0DA-BE3E-DB95-C9219703CF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49461" y="6046008"/>
            <a:ext cx="1478515" cy="63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301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HTIAJAKO BULLET LIST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650466E-BA06-BF44-A0C7-DD2604FD37F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E27E95-2F25-7142-A76B-83C64B1372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-1"/>
            <a:ext cx="6054666" cy="6858000"/>
          </a:xfrm>
        </p:spPr>
        <p:txBody>
          <a:bodyPr/>
          <a:lstStyle/>
          <a:p>
            <a:endParaRPr lang="fi-FI" noProof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DFA2BD3-67AE-CE40-81F5-ED91F37452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98596" y="594194"/>
            <a:ext cx="5183188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noProof="0"/>
              <a:t>Click to 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0AA2085A-3AF4-184B-AC8F-B15DE175018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99389" y="1913405"/>
            <a:ext cx="5181601" cy="35341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r>
              <a:rPr lang="sv-SE" noProof="0"/>
              <a:t>Second level</a:t>
            </a:r>
          </a:p>
          <a:p>
            <a:pPr lvl="2"/>
            <a:r>
              <a:rPr lang="sv-SE" noProof="0"/>
              <a:t>Third level</a:t>
            </a:r>
          </a:p>
          <a:p>
            <a:pPr lvl="3"/>
            <a:r>
              <a:rPr lang="sv-SE" noProof="0"/>
              <a:t>Fourth level</a:t>
            </a:r>
          </a:p>
          <a:p>
            <a:pPr lvl="4"/>
            <a:r>
              <a:rPr lang="sv-SE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16704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HTIAJAKO BULLET LIST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650466E-BA06-BF44-A0C7-DD2604FD37F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E27E95-2F25-7142-A76B-83C64B1372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37334" y="-1"/>
            <a:ext cx="6054666" cy="6858000"/>
          </a:xfrm>
        </p:spPr>
        <p:txBody>
          <a:bodyPr/>
          <a:lstStyle/>
          <a:p>
            <a:endParaRPr lang="fi-FI" noProof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DFA2BD3-67AE-CE40-81F5-ED91F37452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6280" y="621087"/>
            <a:ext cx="5183188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noProof="0"/>
              <a:t>Click to 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0AA2085A-3AF4-184B-AC8F-B15DE175018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7073" y="1940298"/>
            <a:ext cx="5181601" cy="35341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r>
              <a:rPr lang="sv-SE" noProof="0"/>
              <a:t>Second level</a:t>
            </a:r>
          </a:p>
          <a:p>
            <a:pPr lvl="2"/>
            <a:r>
              <a:rPr lang="sv-SE" noProof="0"/>
              <a:t>Third level</a:t>
            </a:r>
          </a:p>
          <a:p>
            <a:pPr lvl="3"/>
            <a:r>
              <a:rPr lang="sv-SE" noProof="0"/>
              <a:t>Fourth level</a:t>
            </a:r>
          </a:p>
          <a:p>
            <a:pPr lvl="4"/>
            <a:r>
              <a:rPr lang="sv-SE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62012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HTIAJAKO BULLET LIST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650466E-BA06-BF44-A0C7-DD2604FD37F8}"/>
              </a:ext>
            </a:extLst>
          </p:cNvPr>
          <p:cNvSpPr/>
          <p:nvPr userDrawn="1"/>
        </p:nvSpPr>
        <p:spPr>
          <a:xfrm>
            <a:off x="0" y="15969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E27E95-2F25-7142-A76B-83C64B1372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-1"/>
            <a:ext cx="3953435" cy="6858000"/>
          </a:xfrm>
        </p:spPr>
        <p:txBody>
          <a:bodyPr/>
          <a:lstStyle/>
          <a:p>
            <a:endParaRPr lang="fi-FI" noProof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DFA2BD3-67AE-CE40-81F5-ED91F37452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16007" y="795899"/>
            <a:ext cx="7114112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noProof="0"/>
              <a:t>Click to 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0AA2085A-3AF4-184B-AC8F-B15DE175018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17594" y="2115110"/>
            <a:ext cx="7114112" cy="35341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r>
              <a:rPr lang="sv-SE" noProof="0"/>
              <a:t>Second level</a:t>
            </a:r>
          </a:p>
          <a:p>
            <a:pPr lvl="2"/>
            <a:r>
              <a:rPr lang="sv-SE" noProof="0"/>
              <a:t>Third level</a:t>
            </a:r>
          </a:p>
          <a:p>
            <a:pPr lvl="3"/>
            <a:r>
              <a:rPr lang="sv-SE" noProof="0"/>
              <a:t>Fourth level</a:t>
            </a:r>
          </a:p>
          <a:p>
            <a:pPr lvl="4"/>
            <a:r>
              <a:rPr lang="sv-SE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54584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KO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FB4A7CF-52A9-2744-A095-A908B8D40A6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4347C94-D7F6-5149-B2B6-878580DA36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585225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KUVATEKSTILL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92CC56C-5124-B44F-BB14-8E822851C08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618DDC4-4CB8-9F41-A4F3-94272928F7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503" y="6129789"/>
            <a:ext cx="9863378" cy="543711"/>
          </a:xfrm>
        </p:spPr>
        <p:txBody>
          <a:bodyPr/>
          <a:lstStyle>
            <a:lvl1pPr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>
              <a:buNone/>
              <a:defRPr sz="1800" b="0" i="0">
                <a:latin typeface="Georgia" panose="02040502050405020303" pitchFamily="18" charset="0"/>
              </a:defRPr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endParaRPr lang="sv-SE" noProof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15EFB3B-362E-B54E-8F33-0414F89DD3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5919788"/>
          </a:xfrm>
        </p:spPr>
        <p:txBody>
          <a:bodyPr/>
          <a:lstStyle/>
          <a:p>
            <a:endParaRPr lang="fi-FI" dirty="0"/>
          </a:p>
        </p:txBody>
      </p:sp>
      <p:pic>
        <p:nvPicPr>
          <p:cNvPr id="2" name="Picture 1" descr="Logo&#10;&#10;Description automatically generated with medium confidence">
            <a:extLst>
              <a:ext uri="{FF2B5EF4-FFF2-40B4-BE49-F238E27FC236}">
                <a16:creationId xmlns:a16="http://schemas.microsoft.com/office/drawing/2014/main" id="{769DDD8E-FCF8-1A8A-65B1-E91141D0F0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49461" y="6046008"/>
            <a:ext cx="1478515" cy="63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5948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KUVAA KUVATEKSTILL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115B939-FDDC-D043-B727-03F8A4AE38F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618DDC4-4CB8-9F41-A4F3-94272928F7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503" y="6129789"/>
            <a:ext cx="9863378" cy="543711"/>
          </a:xfrm>
        </p:spPr>
        <p:txBody>
          <a:bodyPr/>
          <a:lstStyle>
            <a:lvl1pPr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>
              <a:buNone/>
              <a:defRPr sz="1800" b="0" i="0">
                <a:latin typeface="Georgia" panose="02040502050405020303" pitchFamily="18" charset="0"/>
              </a:defRPr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noProof="0" dirty="0" err="1"/>
              <a:t>Click</a:t>
            </a:r>
            <a:r>
              <a:rPr lang="sv-SE" noProof="0" dirty="0"/>
              <a:t> to </a:t>
            </a:r>
            <a:r>
              <a:rPr lang="sv-SE" noProof="0" dirty="0" err="1"/>
              <a:t>edit</a:t>
            </a:r>
            <a:r>
              <a:rPr lang="sv-SE" noProof="0" dirty="0"/>
              <a:t> Master text </a:t>
            </a:r>
            <a:r>
              <a:rPr lang="sv-SE" noProof="0" dirty="0" err="1"/>
              <a:t>styles</a:t>
            </a:r>
            <a:endParaRPr lang="sv-SE" noProof="0" dirty="0"/>
          </a:p>
          <a:p>
            <a:pPr lvl="1"/>
            <a:endParaRPr lang="fi-FI" noProof="0" dirty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15EFB3B-362E-B54E-8F33-0414F89DD3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951095" cy="5919788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3688C02F-996C-014B-A63A-A5E9141B60C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86006" y="0"/>
            <a:ext cx="6096000" cy="5919788"/>
          </a:xfrm>
        </p:spPr>
        <p:txBody>
          <a:bodyPr/>
          <a:lstStyle/>
          <a:p>
            <a:endParaRPr lang="fi-FI" dirty="0"/>
          </a:p>
        </p:txBody>
      </p:sp>
      <p:pic>
        <p:nvPicPr>
          <p:cNvPr id="2" name="Picture 1" descr="Logo&#10;&#10;Description automatically generated with medium confidence">
            <a:extLst>
              <a:ext uri="{FF2B5EF4-FFF2-40B4-BE49-F238E27FC236}">
                <a16:creationId xmlns:a16="http://schemas.microsoft.com/office/drawing/2014/main" id="{DE79EBFB-0C33-0A14-AC5C-9E9319ED73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49461" y="6046008"/>
            <a:ext cx="1478515" cy="63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0737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27ACA1C-0C0D-034E-8DD7-F83206FDF1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3ADEAE9-EC47-FB4E-AD53-1133E44F217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984354" y="1483776"/>
            <a:ext cx="10223292" cy="3395608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200" b="0"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3200" b="0" i="1">
                <a:latin typeface="Georgia" panose="02040502050405020303" pitchFamily="18" charset="0"/>
              </a:defRPr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endParaRPr lang="sv-SE" noProof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646917A-06E7-C040-BBCF-18F90E5BBD04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7823114" y="5346074"/>
            <a:ext cx="3384532" cy="1009756"/>
          </a:xfrm>
        </p:spPr>
        <p:txBody>
          <a:bodyPr anchor="t"/>
          <a:lstStyle>
            <a:lvl1pPr marL="0" indent="0">
              <a:buNone/>
              <a:defRPr sz="1500" b="1" i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None/>
              <a:defRPr sz="1500" b="0" i="0">
                <a:latin typeface="Georgia" panose="02040502050405020303" pitchFamily="18" charset="0"/>
              </a:defRPr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35565095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 BRÄNDIKUVAL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C869AD-BD96-C14A-AEB2-942F637BC6E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fi-FI" noProof="0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3ADEAE9-EC47-FB4E-AD53-1133E44F217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984354" y="863844"/>
            <a:ext cx="10223292" cy="3395608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200" b="0" i="1">
                <a:solidFill>
                  <a:schemeClr val="accent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3200" b="0" i="1">
                <a:latin typeface="Georgia" panose="02040502050405020303" pitchFamily="18" charset="0"/>
              </a:defRPr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endParaRPr lang="sv-SE" noProof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646917A-06E7-C040-BBCF-18F90E5BBD04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7823114" y="5346074"/>
            <a:ext cx="3384532" cy="1009756"/>
          </a:xfrm>
        </p:spPr>
        <p:txBody>
          <a:bodyPr anchor="t"/>
          <a:lstStyle>
            <a:lvl1pPr marL="0" indent="0">
              <a:buNone/>
              <a:defRPr sz="1500" b="1" i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None/>
              <a:defRPr sz="1500" b="0" i="0">
                <a:latin typeface="Georgia" panose="02040502050405020303" pitchFamily="18" charset="0"/>
              </a:defRPr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6619831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LEHTI OTSIKKO 1">
    <p:bg>
      <p:bgPr>
        <a:solidFill>
          <a:srgbClr val="BEA9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8E7B409-AC43-514B-A8E4-5299EA48126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C8940-CA53-B241-B3C6-97DCD388C6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88404"/>
            <a:ext cx="9144000" cy="2681191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sv-SE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02252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OMA KUVAVALINTA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926111C-0DA8-4AC2-9D64-685C0A6089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96" y="0"/>
            <a:ext cx="12198191" cy="68580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DC6D6EFD-CA23-ED3F-2613-7D17BDA510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23244"/>
            <a:ext cx="8132618" cy="2681191"/>
          </a:xfrm>
          <a:prstGeom prst="rect">
            <a:avLst/>
          </a:prstGeom>
        </p:spPr>
        <p:txBody>
          <a:bodyPr anchor="b"/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r>
              <a:rPr lang="sv-SE" noProof="0"/>
              <a:t>Click to edit Master title style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41D5C1B7-F23F-FCAF-9CB6-47CA1E3BE5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05382"/>
            <a:ext cx="9144000" cy="72842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noProof="0"/>
              <a:t>Click to edit Master subtitle style</a:t>
            </a:r>
          </a:p>
          <a:p>
            <a:pPr lvl="1"/>
            <a:endParaRPr lang="sv-SE" noProof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7679CB2-9086-8270-A8F1-A5530DA97B28}"/>
              </a:ext>
            </a:extLst>
          </p:cNvPr>
          <p:cNvSpPr/>
          <p:nvPr userDrawn="1"/>
        </p:nvSpPr>
        <p:spPr>
          <a:xfrm>
            <a:off x="10182386" y="0"/>
            <a:ext cx="2009614" cy="102324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DC372F16-2290-8D1C-407E-7B8DE167DA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47936" y="194470"/>
            <a:ext cx="1478515" cy="63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76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LEHTI OTSIKKO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81AA8F9-A1F0-F148-9941-A3CB0FBABEE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C8940-CA53-B241-B3C6-97DCD388C6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88404"/>
            <a:ext cx="9144000" cy="2681191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6600">
                <a:solidFill>
                  <a:schemeClr val="bg1"/>
                </a:solidFill>
              </a:defRPr>
            </a:lvl1pPr>
          </a:lstStyle>
          <a:p>
            <a:r>
              <a:rPr lang="sv-SE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89281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1090E76-AB31-4B40-9E6F-0CB05B0EAC7E}"/>
              </a:ext>
            </a:extLst>
          </p:cNvPr>
          <p:cNvSpPr/>
          <p:nvPr userDrawn="1"/>
        </p:nvSpPr>
        <p:spPr>
          <a:xfrm>
            <a:off x="0" y="0"/>
            <a:ext cx="12192000" cy="59203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6BC4B7-37CD-E244-A476-3A80A647D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79095"/>
            <a:ext cx="10515600" cy="575522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sv-SE" noProof="0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771F2C8-4C72-9543-8994-0E84699E66F4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838199" y="2004918"/>
            <a:ext cx="10515599" cy="341135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3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3000" b="1">
                <a:solidFill>
                  <a:schemeClr val="bg1"/>
                </a:solidFill>
              </a:defRPr>
            </a:lvl2pPr>
            <a:lvl3pPr marL="914400" indent="0">
              <a:buNone/>
              <a:defRPr sz="3000" b="1">
                <a:solidFill>
                  <a:schemeClr val="bg1"/>
                </a:solidFill>
              </a:defRPr>
            </a:lvl3pPr>
            <a:lvl4pPr marL="1371600" indent="0">
              <a:buNone/>
              <a:defRPr sz="3000" b="1">
                <a:solidFill>
                  <a:schemeClr val="bg1"/>
                </a:solidFill>
              </a:defRPr>
            </a:lvl4pPr>
            <a:lvl5pPr marL="1828800" indent="0">
              <a:buNone/>
              <a:defRPr sz="3000" b="1">
                <a:solidFill>
                  <a:schemeClr val="bg1"/>
                </a:solidFill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r>
              <a:rPr lang="sv-SE" noProof="0"/>
              <a:t>Second level</a:t>
            </a:r>
          </a:p>
          <a:p>
            <a:pPr lvl="2"/>
            <a:r>
              <a:rPr lang="sv-SE" noProof="0"/>
              <a:t>Third level</a:t>
            </a:r>
          </a:p>
          <a:p>
            <a:pPr lvl="3"/>
            <a:r>
              <a:rPr lang="sv-SE" noProof="0"/>
              <a:t>Fourth level</a:t>
            </a:r>
          </a:p>
          <a:p>
            <a:pPr lvl="4"/>
            <a:r>
              <a:rPr lang="sv-SE" noProof="0"/>
              <a:t>Fifth level</a:t>
            </a:r>
          </a:p>
          <a:p>
            <a:pPr lvl="0"/>
            <a:endParaRPr lang="sv-SE" noProof="0"/>
          </a:p>
          <a:p>
            <a:pPr lvl="1"/>
            <a:endParaRPr lang="sv-SE" noProof="0"/>
          </a:p>
        </p:txBody>
      </p:sp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BD7C202D-8E0D-0BDC-AAA4-76FAA8A48D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49461" y="6046008"/>
            <a:ext cx="1478515" cy="63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966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ITT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1090E76-AB31-4B40-9E6F-0CB05B0EAC7E}"/>
              </a:ext>
            </a:extLst>
          </p:cNvPr>
          <p:cNvSpPr/>
          <p:nvPr userDrawn="1"/>
        </p:nvSpPr>
        <p:spPr>
          <a:xfrm>
            <a:off x="0" y="0"/>
            <a:ext cx="12192000" cy="59203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6BC4B7-37CD-E244-A476-3A80A647D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79095"/>
            <a:ext cx="10515600" cy="575522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tx1"/>
                </a:solidFill>
              </a:defRPr>
            </a:lvl1pPr>
          </a:lstStyle>
          <a:p>
            <a:r>
              <a:rPr lang="sv-SE" noProof="0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39FDE1E-3511-2C4E-BFC7-4C76B43B31DA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838199" y="2004918"/>
            <a:ext cx="5130115" cy="331869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r>
              <a:rPr lang="sv-SE" noProof="0"/>
              <a:t>Second level</a:t>
            </a:r>
          </a:p>
          <a:p>
            <a:pPr lvl="2"/>
            <a:r>
              <a:rPr lang="sv-SE" noProof="0"/>
              <a:t>Third level</a:t>
            </a:r>
          </a:p>
          <a:p>
            <a:pPr lvl="3"/>
            <a:r>
              <a:rPr lang="sv-SE" noProof="0"/>
              <a:t>Fourth level</a:t>
            </a:r>
          </a:p>
          <a:p>
            <a:pPr lvl="4"/>
            <a:r>
              <a:rPr lang="sv-SE" noProof="0"/>
              <a:t>Fifth level</a:t>
            </a:r>
          </a:p>
          <a:p>
            <a:pPr lvl="0"/>
            <a:endParaRPr lang="sv-SE" noProof="0"/>
          </a:p>
          <a:p>
            <a:pPr lvl="1"/>
            <a:endParaRPr lang="sv-SE" noProof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B674FD2-0BD4-BF49-9017-115079CE1EAB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225745" y="2004918"/>
            <a:ext cx="5130115" cy="331869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r>
              <a:rPr lang="sv-SE" noProof="0"/>
              <a:t>Second level</a:t>
            </a:r>
          </a:p>
          <a:p>
            <a:pPr lvl="2"/>
            <a:r>
              <a:rPr lang="sv-SE" noProof="0"/>
              <a:t>Third level</a:t>
            </a:r>
          </a:p>
          <a:p>
            <a:pPr lvl="3"/>
            <a:r>
              <a:rPr lang="sv-SE" noProof="0"/>
              <a:t>Fourth level</a:t>
            </a:r>
          </a:p>
          <a:p>
            <a:pPr lvl="4"/>
            <a:r>
              <a:rPr lang="sv-SE" noProof="0"/>
              <a:t>Fifth level</a:t>
            </a:r>
          </a:p>
          <a:p>
            <a:pPr lvl="0"/>
            <a:endParaRPr lang="sv-SE" noProof="0"/>
          </a:p>
          <a:p>
            <a:pPr lvl="1"/>
            <a:endParaRPr lang="sv-SE" noProof="0"/>
          </a:p>
        </p:txBody>
      </p:sp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13F43165-9D94-41EC-6E69-28A87046AF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49461" y="6046008"/>
            <a:ext cx="1478515" cy="63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8132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RMAA TAUS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81AA8F9-A1F0-F148-9941-A3CB0FBABEE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5083293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ÄNDILOPE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9DCB8AE-9890-DE43-B3F1-9FA29E70D77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3ADEAE9-EC47-FB4E-AD53-1133E44F217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409482" y="1483776"/>
            <a:ext cx="3467386" cy="3395608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23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noProof="0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E27E95-2F25-7142-A76B-83C64B1372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-1"/>
            <a:ext cx="4068792" cy="6858000"/>
          </a:xfrm>
        </p:spPr>
        <p:txBody>
          <a:bodyPr/>
          <a:lstStyle/>
          <a:p>
            <a:endParaRPr lang="fi-FI" noProof="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646917A-06E7-C040-BBCF-18F90E5BBD04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8409481" y="5063883"/>
            <a:ext cx="3467386" cy="790817"/>
          </a:xfrm>
        </p:spPr>
        <p:txBody>
          <a:bodyPr anchor="t"/>
          <a:lstStyle>
            <a:lvl1pPr marL="0" indent="0" algn="ctr">
              <a:buNone/>
              <a:defRPr sz="1500" b="0" i="1"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noProof="0"/>
              <a:t>Click to edit Master text styles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66C1485E-F86C-854C-8F4D-CB20D9A8E2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92314" y="-1"/>
            <a:ext cx="4068792" cy="6858000"/>
          </a:xfrm>
        </p:spPr>
        <p:txBody>
          <a:bodyPr/>
          <a:lstStyle/>
          <a:p>
            <a:endParaRPr lang="fi-FI" noProof="0" dirty="0"/>
          </a:p>
        </p:txBody>
      </p:sp>
      <p:pic>
        <p:nvPicPr>
          <p:cNvPr id="2" name="Picture 1" descr="Logo&#10;&#10;Description automatically generated with medium confidence">
            <a:extLst>
              <a:ext uri="{FF2B5EF4-FFF2-40B4-BE49-F238E27FC236}">
                <a16:creationId xmlns:a16="http://schemas.microsoft.com/office/drawing/2014/main" id="{2C5019D9-68DA-B8A9-F726-A52B2DB9A1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49461" y="6046008"/>
            <a:ext cx="1478515" cy="63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1690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ÄNDILOPETU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655B871-CB14-7146-97D4-FC529108C6E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3ADEAE9-EC47-FB4E-AD53-1133E44F217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779489" y="1483776"/>
            <a:ext cx="4572000" cy="3395608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23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noProof="0"/>
              <a:t>Click to 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646917A-06E7-C040-BBCF-18F90E5BBD04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779489" y="5063883"/>
            <a:ext cx="4572000" cy="790817"/>
          </a:xfrm>
        </p:spPr>
        <p:txBody>
          <a:bodyPr anchor="t"/>
          <a:lstStyle>
            <a:lvl1pPr marL="0" indent="0" algn="ctr">
              <a:buNone/>
              <a:defRPr sz="1500" b="0" i="1"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noProof="0"/>
              <a:t>Click to edit Master text styles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66C1485E-F86C-854C-8F4D-CB20D9A8E2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23208" y="-1"/>
            <a:ext cx="4068792" cy="6858000"/>
          </a:xfrm>
        </p:spPr>
        <p:txBody>
          <a:bodyPr/>
          <a:lstStyle/>
          <a:p>
            <a:endParaRPr lang="fi-FI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91C178-6E34-F148-940F-05E15C7B661F}"/>
              </a:ext>
            </a:extLst>
          </p:cNvPr>
          <p:cNvSpPr/>
          <p:nvPr userDrawn="1"/>
        </p:nvSpPr>
        <p:spPr>
          <a:xfrm>
            <a:off x="6094538" y="0"/>
            <a:ext cx="202866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2F3DEC-9E8C-FE4C-B57C-8D3E6F47D213}"/>
              </a:ext>
            </a:extLst>
          </p:cNvPr>
          <p:cNvSpPr/>
          <p:nvPr userDrawn="1"/>
        </p:nvSpPr>
        <p:spPr>
          <a:xfrm>
            <a:off x="8128935" y="0"/>
            <a:ext cx="2028669" cy="6858000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/>
          </a:p>
        </p:txBody>
      </p:sp>
      <p:pic>
        <p:nvPicPr>
          <p:cNvPr id="2" name="Picture 1" descr="Logo&#10;&#10;Description automatically generated with medium confidence">
            <a:extLst>
              <a:ext uri="{FF2B5EF4-FFF2-40B4-BE49-F238E27FC236}">
                <a16:creationId xmlns:a16="http://schemas.microsoft.com/office/drawing/2014/main" id="{C9F3B3A8-12B2-3A62-C72C-4EACD1BC48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06587" y="6046008"/>
            <a:ext cx="1478515" cy="63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587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KAKANS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D76D147-9687-9344-8C8D-BD2F3636457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2B85F9E-919D-2A4C-BFCD-A5FBB3C69DD3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3326065" y="5346074"/>
            <a:ext cx="2175325" cy="1009756"/>
          </a:xfrm>
        </p:spPr>
        <p:txBody>
          <a:bodyPr anchor="t"/>
          <a:lstStyle>
            <a:lvl1pPr marL="0" indent="0">
              <a:buNone/>
              <a:defRPr sz="1500" b="1" i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noProof="0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44D3AE2-5E57-E440-BDFF-C77D11465E32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6279127" y="5346074"/>
            <a:ext cx="2175325" cy="1009756"/>
          </a:xfrm>
        </p:spPr>
        <p:txBody>
          <a:bodyPr anchor="t"/>
          <a:lstStyle>
            <a:lvl1pPr marL="0" indent="0">
              <a:buNone/>
              <a:defRPr sz="1500" b="1" i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noProof="0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177CB89-4E83-6D49-8E76-46F59C95AD76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9232189" y="5346074"/>
            <a:ext cx="2175325" cy="1009756"/>
          </a:xfrm>
        </p:spPr>
        <p:txBody>
          <a:bodyPr anchor="t"/>
          <a:lstStyle>
            <a:lvl1pPr marL="0" indent="0">
              <a:buNone/>
              <a:defRPr sz="1500" b="1" i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noProof="0"/>
              <a:t>Click to edit Master text styles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0D189BE-CD35-DB33-FD93-95FBD8EE19BE}"/>
              </a:ext>
            </a:extLst>
          </p:cNvPr>
          <p:cNvSpPr/>
          <p:nvPr userDrawn="1"/>
        </p:nvSpPr>
        <p:spPr>
          <a:xfrm>
            <a:off x="10182386" y="0"/>
            <a:ext cx="2009614" cy="102324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A1C31384-096F-7EDB-E4D5-17A0A33C54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447936" y="194470"/>
            <a:ext cx="1478515" cy="63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435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5389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OMA KUVAVALINTA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926111C-0DA8-4AC2-9D64-685C0A6089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1"/>
          <a:stretch/>
        </p:blipFill>
        <p:spPr>
          <a:xfrm>
            <a:off x="-6191" y="0"/>
            <a:ext cx="12198191" cy="68580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DC6D6EFD-CA23-ED3F-2613-7D17BDA510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23244"/>
            <a:ext cx="8077200" cy="2681191"/>
          </a:xfrm>
          <a:prstGeom prst="rect">
            <a:avLst/>
          </a:prstGeom>
        </p:spPr>
        <p:txBody>
          <a:bodyPr anchor="b"/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r>
              <a:rPr lang="sv-SE" noProof="0"/>
              <a:t>Click to edit Master title style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41D5C1B7-F23F-FCAF-9CB6-47CA1E3BE5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05382"/>
            <a:ext cx="9144000" cy="72842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noProof="0"/>
              <a:t>Click to edit Master subtitle style</a:t>
            </a:r>
          </a:p>
          <a:p>
            <a:pPr lvl="1"/>
            <a:endParaRPr lang="sv-SE" noProof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7D534B1-22B1-D452-ACEF-077397C76A1D}"/>
              </a:ext>
            </a:extLst>
          </p:cNvPr>
          <p:cNvSpPr/>
          <p:nvPr userDrawn="1"/>
        </p:nvSpPr>
        <p:spPr>
          <a:xfrm>
            <a:off x="10182386" y="0"/>
            <a:ext cx="2009614" cy="102324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29AC0675-C71E-EAC1-DF68-6DA233D20C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47936" y="194470"/>
            <a:ext cx="1478515" cy="63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07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SÄLTÖ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6CAAC1F-E6E6-C340-9D7F-D43AF530997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CB073-26A7-F544-9A4D-31072FFBA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2631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sv-SE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8DF1F-C7B8-5B46-B3C4-EC48EEFA1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07581"/>
            <a:ext cx="10515600" cy="2875824"/>
          </a:xfrm>
        </p:spPr>
        <p:txBody>
          <a:bodyPr/>
          <a:lstStyle>
            <a:lvl1pP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>
              <a:buFont typeface="+mj-lt"/>
              <a:buAutoNum type="arabicPeriod"/>
              <a:defRPr>
                <a:solidFill>
                  <a:schemeClr val="bg1"/>
                </a:solidFill>
              </a:defRPr>
            </a:lvl2pPr>
            <a:lvl3pPr>
              <a:buFont typeface="+mj-lt"/>
              <a:buAutoNum type="arabicPeriod"/>
              <a:defRPr>
                <a:solidFill>
                  <a:schemeClr val="bg1"/>
                </a:solidFill>
              </a:defRPr>
            </a:lvl3pPr>
            <a:lvl4pPr>
              <a:buFont typeface="+mj-lt"/>
              <a:buAutoNum type="arabicPeriod"/>
              <a:defRPr>
                <a:solidFill>
                  <a:schemeClr val="bg1"/>
                </a:solidFill>
              </a:defRPr>
            </a:lvl4pPr>
            <a:lvl5pPr>
              <a:buFont typeface="+mj-lt"/>
              <a:buAutoNum type="arabicPeriod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noProof="0" dirty="0" err="1"/>
              <a:t>Click</a:t>
            </a:r>
            <a:r>
              <a:rPr lang="sv-SE" noProof="0" dirty="0"/>
              <a:t> to </a:t>
            </a:r>
            <a:r>
              <a:rPr lang="sv-SE" noProof="0" dirty="0" err="1"/>
              <a:t>edit</a:t>
            </a:r>
            <a:r>
              <a:rPr lang="sv-SE" noProof="0" dirty="0"/>
              <a:t> Master text </a:t>
            </a:r>
            <a:r>
              <a:rPr lang="sv-SE" noProof="0" dirty="0" err="1"/>
              <a:t>styles</a:t>
            </a:r>
            <a:endParaRPr lang="sv-SE" noProof="0" dirty="0"/>
          </a:p>
          <a:p>
            <a:pPr lvl="1"/>
            <a:r>
              <a:rPr lang="sv-SE" noProof="0" dirty="0"/>
              <a:t>Second </a:t>
            </a:r>
            <a:r>
              <a:rPr lang="sv-SE" noProof="0" dirty="0" err="1"/>
              <a:t>level</a:t>
            </a:r>
            <a:endParaRPr lang="sv-SE" noProof="0" dirty="0"/>
          </a:p>
          <a:p>
            <a:pPr lvl="2"/>
            <a:r>
              <a:rPr lang="sv-SE" noProof="0" dirty="0" err="1"/>
              <a:t>Third</a:t>
            </a:r>
            <a:r>
              <a:rPr lang="sv-SE" noProof="0" dirty="0"/>
              <a:t> </a:t>
            </a:r>
            <a:r>
              <a:rPr lang="sv-SE" noProof="0" dirty="0" err="1"/>
              <a:t>level</a:t>
            </a:r>
            <a:endParaRPr lang="sv-SE" noProof="0" dirty="0"/>
          </a:p>
          <a:p>
            <a:pPr lvl="3"/>
            <a:r>
              <a:rPr lang="sv-SE" noProof="0" dirty="0" err="1"/>
              <a:t>Fourth</a:t>
            </a:r>
            <a:r>
              <a:rPr lang="sv-SE" noProof="0" dirty="0"/>
              <a:t> </a:t>
            </a:r>
            <a:r>
              <a:rPr lang="sv-SE" noProof="0" dirty="0" err="1"/>
              <a:t>level</a:t>
            </a:r>
            <a:endParaRPr lang="sv-SE" noProof="0" dirty="0"/>
          </a:p>
          <a:p>
            <a:pPr lvl="4"/>
            <a:r>
              <a:rPr lang="sv-SE" noProof="0" dirty="0" err="1"/>
              <a:t>Fifth</a:t>
            </a:r>
            <a:r>
              <a:rPr lang="sv-SE" noProof="0" dirty="0"/>
              <a:t> </a:t>
            </a:r>
            <a:r>
              <a:rPr lang="sv-SE" noProof="0" dirty="0" err="1"/>
              <a:t>level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3500356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YHYT KITEYT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BC4B7-37CD-E244-A476-3A80A647D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89491"/>
            <a:ext cx="10515600" cy="369543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5400"/>
            </a:lvl1pPr>
          </a:lstStyle>
          <a:p>
            <a:r>
              <a:rPr lang="sv-SE" noProof="0"/>
              <a:t>Click to edit Master title style</a:t>
            </a:r>
          </a:p>
        </p:txBody>
      </p:sp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D8F40636-7F70-96C5-8FA5-D151241659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49461" y="6046008"/>
            <a:ext cx="1478515" cy="63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871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BC4B7-37CD-E244-A476-3A80A647D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89491"/>
            <a:ext cx="10515600" cy="369543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800" b="0">
                <a:latin typeface="Georgia" panose="02040502050405020303" pitchFamily="18" charset="0"/>
              </a:defRPr>
            </a:lvl1pPr>
          </a:lstStyle>
          <a:p>
            <a:r>
              <a:rPr lang="sv-SE" noProof="0"/>
              <a:t>Click to edit Master title style</a:t>
            </a:r>
          </a:p>
        </p:txBody>
      </p:sp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559AFA5E-257E-B830-09F0-3164EB8963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49461" y="6046008"/>
            <a:ext cx="1478515" cy="63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217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BC4B7-37CD-E244-A476-3A80A647D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0498"/>
            <a:ext cx="10515600" cy="7817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sv-SE" noProof="0"/>
              <a:t>Click to edit Master title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399F695-8668-224C-8AFC-D44698FF566F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199" y="2317115"/>
            <a:ext cx="10515600" cy="2800486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3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endParaRPr lang="sv-SE" b="0" noProof="0"/>
          </a:p>
          <a:p>
            <a:pPr lvl="2"/>
            <a:endParaRPr lang="sv-SE" b="0" noProof="0"/>
          </a:p>
          <a:p>
            <a:pPr lvl="3"/>
            <a:endParaRPr lang="sv-SE" noProof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58B2654-D836-4347-9069-004B90A0A55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38199" y="1867410"/>
            <a:ext cx="10515600" cy="336550"/>
          </a:xfrm>
        </p:spPr>
        <p:txBody>
          <a:bodyPr anchor="t"/>
          <a:lstStyle>
            <a:lvl1pPr marL="0" indent="0">
              <a:buNone/>
              <a:defRPr sz="23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noProof="0"/>
              <a:t>Click to edit Master text styles</a:t>
            </a:r>
          </a:p>
        </p:txBody>
      </p:sp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4C89CA3F-FE2A-26AB-462A-ED296B4E70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49461" y="6046008"/>
            <a:ext cx="1478515" cy="63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33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BC4B7-37CD-E244-A476-3A80A647D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0836"/>
            <a:ext cx="10515600" cy="7817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sv-SE" noProof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25BBE2-965C-4042-BAD8-4FC805621B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933819"/>
            <a:ext cx="10515600" cy="294481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r>
              <a:rPr lang="sv-SE" noProof="0"/>
              <a:t>Second level</a:t>
            </a:r>
          </a:p>
          <a:p>
            <a:pPr lvl="2"/>
            <a:r>
              <a:rPr lang="sv-SE" noProof="0"/>
              <a:t>Third level</a:t>
            </a:r>
          </a:p>
          <a:p>
            <a:pPr lvl="3"/>
            <a:r>
              <a:rPr lang="sv-SE" noProof="0"/>
              <a:t>Fourth level</a:t>
            </a:r>
          </a:p>
          <a:p>
            <a:pPr lvl="4"/>
            <a:r>
              <a:rPr lang="sv-SE" noProof="0"/>
              <a:t>Fifth level</a:t>
            </a:r>
          </a:p>
        </p:txBody>
      </p:sp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92E01FD9-9918-BCF3-C4FA-D6E9416C53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49461" y="6046008"/>
            <a:ext cx="1478515" cy="63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455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F7963-B688-6345-9742-540145AD67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noProof="0"/>
              <a:t>Click to edit Master text styles</a:t>
            </a:r>
          </a:p>
          <a:p>
            <a:pPr lvl="1"/>
            <a:r>
              <a:rPr lang="sv-SE" noProof="0"/>
              <a:t>Second level</a:t>
            </a:r>
          </a:p>
          <a:p>
            <a:pPr lvl="2"/>
            <a:r>
              <a:rPr lang="sv-SE" noProof="0"/>
              <a:t>Third level</a:t>
            </a:r>
          </a:p>
          <a:p>
            <a:pPr lvl="3"/>
            <a:r>
              <a:rPr lang="sv-SE" noProof="0"/>
              <a:t>Fourth level</a:t>
            </a:r>
          </a:p>
          <a:p>
            <a:pPr lvl="4"/>
            <a:r>
              <a:rPr lang="sv-SE" noProof="0"/>
              <a:t>Fifth level</a:t>
            </a:r>
          </a:p>
        </p:txBody>
      </p:sp>
      <p:sp>
        <p:nvSpPr>
          <p:cNvPr id="11" name="Title Placeholder 10">
            <a:extLst>
              <a:ext uri="{FF2B5EF4-FFF2-40B4-BE49-F238E27FC236}">
                <a16:creationId xmlns:a16="http://schemas.microsoft.com/office/drawing/2014/main" id="{13ADB4FF-36A8-5847-9E28-618A7E399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v-SE" noProof="0"/>
              <a:t>Click to edit Master title style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E3EEA6-F284-034E-8910-605416FAEBAF}"/>
              </a:ext>
            </a:extLst>
          </p:cNvPr>
          <p:cNvSpPr txBox="1"/>
          <p:nvPr userDrawn="1"/>
        </p:nvSpPr>
        <p:spPr>
          <a:xfrm>
            <a:off x="272592" y="7116478"/>
            <a:ext cx="42522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b="0" i="0" noProof="1">
                <a:latin typeface="Arial" panose="020B0604020202020204" pitchFamily="34" charset="0"/>
                <a:cs typeface="Arial" panose="020B0604020202020204" pitchFamily="34" charset="0"/>
              </a:rPr>
              <a:t>Rubriken｜datum</a:t>
            </a:r>
          </a:p>
        </p:txBody>
      </p:sp>
    </p:spTree>
    <p:extLst>
      <p:ext uri="{BB962C8B-B14F-4D97-AF65-F5344CB8AC3E}">
        <p14:creationId xmlns:p14="http://schemas.microsoft.com/office/powerpoint/2010/main" val="1923731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98" r:id="rId3"/>
    <p:sldLayoutId id="2147483694" r:id="rId4"/>
    <p:sldLayoutId id="2147483650" r:id="rId5"/>
    <p:sldLayoutId id="2147483654" r:id="rId6"/>
    <p:sldLayoutId id="2147483662" r:id="rId7"/>
    <p:sldLayoutId id="2147483664" r:id="rId8"/>
    <p:sldLayoutId id="2147483665" r:id="rId9"/>
    <p:sldLayoutId id="2147483653" r:id="rId10"/>
    <p:sldLayoutId id="2147483692" r:id="rId11"/>
    <p:sldLayoutId id="2147483703" r:id="rId12"/>
    <p:sldLayoutId id="2147483667" r:id="rId13"/>
    <p:sldLayoutId id="2147483699" r:id="rId14"/>
    <p:sldLayoutId id="2147483668" r:id="rId15"/>
    <p:sldLayoutId id="2147483669" r:id="rId16"/>
    <p:sldLayoutId id="2147483691" r:id="rId17"/>
    <p:sldLayoutId id="2147483672" r:id="rId18"/>
    <p:sldLayoutId id="2147483671" r:id="rId19"/>
    <p:sldLayoutId id="2147483673" r:id="rId20"/>
    <p:sldLayoutId id="2147483701" r:id="rId21"/>
    <p:sldLayoutId id="2147483702" r:id="rId22"/>
    <p:sldLayoutId id="2147483704" r:id="rId23"/>
    <p:sldLayoutId id="2147483674" r:id="rId24"/>
    <p:sldLayoutId id="2147483675" r:id="rId25"/>
    <p:sldLayoutId id="2147483676" r:id="rId26"/>
    <p:sldLayoutId id="2147483678" r:id="rId27"/>
    <p:sldLayoutId id="2147483679" r:id="rId28"/>
    <p:sldLayoutId id="2147483681" r:id="rId29"/>
    <p:sldLayoutId id="2147483680" r:id="rId30"/>
    <p:sldLayoutId id="2147483684" r:id="rId31"/>
    <p:sldLayoutId id="2147483686" r:id="rId32"/>
    <p:sldLayoutId id="2147483705" r:id="rId33"/>
    <p:sldLayoutId id="2147483687" r:id="rId34"/>
    <p:sldLayoutId id="2147483688" r:id="rId35"/>
    <p:sldLayoutId id="2147483689" r:id="rId36"/>
    <p:sldLayoutId id="2147483706" r:id="rId3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D555210-925B-AB41-B528-EF0F97C089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0" y="1561127"/>
            <a:ext cx="9144000" cy="2681191"/>
          </a:xfrm>
        </p:spPr>
        <p:txBody>
          <a:bodyPr>
            <a:normAutofit/>
          </a:bodyPr>
          <a:lstStyle/>
          <a:p>
            <a:r>
              <a:rPr lang="sv-fi" dirty="0">
                <a:latin typeface="Calibri Light"/>
                <a:ea typeface="Calibri Light"/>
                <a:cs typeface="Calibri Light"/>
              </a:rPr>
              <a:t>Ukraina 2022</a:t>
            </a:r>
            <a:endParaRPr lang="fi-FI" dirty="0"/>
          </a:p>
        </p:txBody>
      </p:sp>
      <p:sp>
        <p:nvSpPr>
          <p:cNvPr id="2" name="Alaotsikko 2">
            <a:extLst>
              <a:ext uri="{FF2B5EF4-FFF2-40B4-BE49-F238E27FC236}">
                <a16:creationId xmlns:a16="http://schemas.microsoft.com/office/drawing/2014/main" id="{6EB59AE3-5C16-3C1E-3B1B-88590AAAC9A2}"/>
              </a:ext>
            </a:extLst>
          </p:cNvPr>
          <p:cNvSpPr txBox="1">
            <a:spLocks/>
          </p:cNvSpPr>
          <p:nvPr/>
        </p:nvSpPr>
        <p:spPr>
          <a:xfrm>
            <a:off x="477980" y="4872922"/>
            <a:ext cx="5461094" cy="12081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fi" sz="2800" dirty="0">
                <a:ea typeface="+mn-lt"/>
                <a:cs typeface="+mn-lt"/>
              </a:rPr>
              <a:t>Välkommen som frivillig till Röda Korset!</a:t>
            </a:r>
            <a:endParaRPr lang="sv-fi" sz="2800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14386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D46E24-9E72-724E-3DF1-B59A6A9202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v-fi" dirty="0">
                <a:solidFill>
                  <a:srgbClr val="000000"/>
                </a:solidFill>
                <a:cs typeface="Calibri Light"/>
              </a:rPr>
              <a:t>Den frivilligas roll 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EA201-8739-1BF5-17C3-F0CFEA7A2AE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>
              <a:buNone/>
            </a:pPr>
            <a:r>
              <a:rPr lang="sv-fi" sz="1600" dirty="0">
                <a:solidFill>
                  <a:srgbClr val="000000"/>
                </a:solidFill>
                <a:ea typeface="+mn-lt"/>
                <a:cs typeface="+mn-lt"/>
              </a:rPr>
              <a:t>För närvarande finns det följande frivilliguppgifter: </a:t>
            </a:r>
          </a:p>
          <a:p>
            <a:pPr marL="514350" indent="-514350">
              <a:buAutoNum type="arabicPeriod"/>
            </a:pPr>
            <a:r>
              <a:rPr lang="sv-fi" sz="1600" dirty="0">
                <a:solidFill>
                  <a:srgbClr val="000000"/>
                </a:solidFill>
                <a:ea typeface="+mn-lt"/>
                <a:cs typeface="+mn-lt"/>
              </a:rPr>
              <a:t>Handledning av personer som anländer från Ukraina </a:t>
            </a:r>
            <a:endParaRPr lang="sv-fi" sz="1600" dirty="0">
              <a:ea typeface="+mn-lt"/>
              <a:cs typeface="+mn-lt"/>
            </a:endParaRPr>
          </a:p>
          <a:p>
            <a:pPr marL="514350" indent="-514350">
              <a:buAutoNum type="arabicPeriod"/>
            </a:pPr>
            <a:r>
              <a:rPr lang="sv-fi" sz="1600" dirty="0">
                <a:solidFill>
                  <a:srgbClr val="000000"/>
                </a:solidFill>
                <a:cs typeface="Calibri"/>
              </a:rPr>
              <a:t>Första omsorg: Dryck, mat, sysslor för barn, trygghet</a:t>
            </a:r>
          </a:p>
          <a:p>
            <a:pPr marL="514350" indent="-514350">
              <a:buAutoNum type="arabicPeriod"/>
            </a:pPr>
            <a:r>
              <a:rPr lang="sv-fi" sz="1600" dirty="0">
                <a:solidFill>
                  <a:srgbClr val="000000"/>
                </a:solidFill>
                <a:cs typeface="Calibri"/>
              </a:rPr>
              <a:t>Psykiskt stöd</a:t>
            </a:r>
          </a:p>
          <a:p>
            <a:pPr marL="514350" indent="-514350">
              <a:buAutoNum type="arabicPeriod"/>
            </a:pPr>
            <a:r>
              <a:rPr lang="sv-fi" sz="1600" dirty="0">
                <a:solidFill>
                  <a:srgbClr val="000000"/>
                </a:solidFill>
                <a:cs typeface="Calibri"/>
              </a:rPr>
              <a:t>Stöd för integration</a:t>
            </a:r>
          </a:p>
          <a:p>
            <a:pPr marL="0" indent="0">
              <a:buNone/>
            </a:pPr>
            <a:r>
              <a:rPr lang="sv-fi" sz="1600" dirty="0">
                <a:solidFill>
                  <a:srgbClr val="000000"/>
                </a:solidFill>
                <a:cs typeface="Calibri"/>
              </a:rPr>
              <a:t>Uppgiften förutsätter bra interaktionsförmåga, så du är vänlig och tålmodig samt att du är i ett sådant fysiskt tillstånd att du orkar stå under ditt skift. Vid behov även färdigheter i psykiskt stöd.</a:t>
            </a:r>
            <a:endParaRPr lang="sv-fi" sz="1600" dirty="0">
              <a:cs typeface="Calibri" panose="020F0502020204030204"/>
            </a:endParaRPr>
          </a:p>
          <a:p>
            <a:pPr marL="0" indent="0">
              <a:buNone/>
            </a:pPr>
            <a:r>
              <a:rPr lang="sv-fi" sz="1600" dirty="0">
                <a:solidFill>
                  <a:srgbClr val="000000"/>
                </a:solidFill>
                <a:cs typeface="Calibri"/>
              </a:rPr>
              <a:t>Var också beredd på att det inte nödvändigtvis finns något gemensamt språk. Alla hjälpbehövande kan inte till exempel engelska.</a:t>
            </a:r>
          </a:p>
          <a:p>
            <a:endParaRPr lang="en-US" dirty="0"/>
          </a:p>
        </p:txBody>
      </p:sp>
      <p:pic>
        <p:nvPicPr>
          <p:cNvPr id="5" name="Kuva 5" descr="Bild som innehåller objektet person, bord, sitter, väst&#10;&#10;Beskrivningen har skapats automatiskt">
            <a:extLst>
              <a:ext uri="{FF2B5EF4-FFF2-40B4-BE49-F238E27FC236}">
                <a16:creationId xmlns:a16="http://schemas.microsoft.com/office/drawing/2014/main" id="{A8C7616D-3500-229D-FE50-2DF901FD933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srcRect l="16892" r="16892"/>
          <a:stretch/>
        </p:blipFill>
        <p:spPr>
          <a:xfrm>
            <a:off x="6387873" y="141890"/>
            <a:ext cx="5804127" cy="657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101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6C545-D804-C4A5-4250-D95641504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/>
              <a:t>Västra hamnen (Terminal 1)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6BA974-6826-E3FB-20FD-17905F5E4B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fi" sz="2800" dirty="0"/>
              <a:t>Vi arbetar i hamnen på begäran av Migrationsverket (Migri) och som stöd för dem. </a:t>
            </a:r>
          </a:p>
          <a:p>
            <a:pPr lvl="1"/>
            <a:r>
              <a:rPr lang="sv-fi" sz="2400" dirty="0">
                <a:cs typeface="Calibri" panose="020F0502020204030204"/>
              </a:rPr>
              <a:t>Verksamheten fortsätter till slutet av detta år.</a:t>
            </a:r>
            <a:endParaRPr lang="sv-fi" sz="2400" dirty="0"/>
          </a:p>
          <a:p>
            <a:r>
              <a:rPr lang="sv-fi" sz="2800" dirty="0">
                <a:cs typeface="Calibri" panose="020F0502020204030204"/>
              </a:rPr>
              <a:t>I terminalen finns Migris serviceställe där man vid behov hänvisar de som anländer till inkvartering på en asylförläggning och ger rådgivning i frågor kring invandring. </a:t>
            </a:r>
          </a:p>
          <a:p>
            <a:r>
              <a:rPr lang="sv-fi" sz="2800" dirty="0"/>
              <a:t>Ukrainare registrerar sig och ansöker om tillfälligt skydd/asyl i målstaden. </a:t>
            </a:r>
            <a:endParaRPr lang="sv-fi" sz="2800" dirty="0">
              <a:cs typeface="Calibri"/>
            </a:endParaRPr>
          </a:p>
          <a:p>
            <a:r>
              <a:rPr lang="sv-fi" sz="2800" dirty="0">
                <a:cs typeface="Calibri"/>
              </a:rPr>
              <a:t>Verkkokauppa.com erbjuder möjlighet att ta ett passfotografi avgiftsfritt.</a:t>
            </a:r>
            <a:endParaRPr lang="sv-fi" sz="2800" dirty="0"/>
          </a:p>
        </p:txBody>
      </p:sp>
    </p:spTree>
    <p:extLst>
      <p:ext uri="{BB962C8B-B14F-4D97-AF65-F5344CB8AC3E}">
        <p14:creationId xmlns:p14="http://schemas.microsoft.com/office/powerpoint/2010/main" val="2250337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8C2F0-3739-8EC1-EB6C-72693C268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/>
              <a:t>Frivilligas uppgifter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E7F50B-EBC4-0BE9-BE97-0389D81E85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fi" dirty="0"/>
              <a:t>Arbetsmängden under ett skift varierar mycket beroende på fartygens tidtabeller och antalet hjälpbehövande som anländer till terminalen. </a:t>
            </a:r>
          </a:p>
          <a:p>
            <a:r>
              <a:rPr lang="sv-fi" b="1" dirty="0"/>
              <a:t>Var flexibel och förbered dig för snabbt föränderliga situationer. </a:t>
            </a:r>
          </a:p>
          <a:p>
            <a:r>
              <a:rPr lang="sv-fi" dirty="0"/>
              <a:t>Uppgifter</a:t>
            </a:r>
          </a:p>
          <a:p>
            <a:pPr lvl="1"/>
            <a:r>
              <a:rPr lang="sv-fi" dirty="0"/>
              <a:t>Vi tillhandahåller mat, dryck, prepaid-kort och hygienartiklar. </a:t>
            </a:r>
            <a:endParaRPr lang="sv-fi" dirty="0">
              <a:ea typeface="Calibri"/>
              <a:cs typeface="Calibri"/>
            </a:endParaRPr>
          </a:p>
          <a:p>
            <a:pPr lvl="1"/>
            <a:r>
              <a:rPr lang="sv-fi" dirty="0"/>
              <a:t>Vi registrerar antalet personer som kommer från Ukraina.</a:t>
            </a:r>
            <a:endParaRPr lang="sv-fi" dirty="0">
              <a:cs typeface="Calibri"/>
            </a:endParaRPr>
          </a:p>
          <a:p>
            <a:pPr lvl="1"/>
            <a:r>
              <a:rPr lang="sv-fi" dirty="0"/>
              <a:t>Vi går till terminal 2 för att ta emot hjälpbehövande när fartyg anländer dit. Vi informerar ukrainare om servicestället i terminal 1 och vägleder intresserade dit. </a:t>
            </a:r>
            <a:endParaRPr lang="sv-fi" dirty="0">
              <a:cs typeface="Calibri"/>
            </a:endParaRPr>
          </a:p>
          <a:p>
            <a:pPr lvl="2"/>
            <a:r>
              <a:rPr lang="sv-fi" b="1" dirty="0">
                <a:ea typeface="Calibri"/>
                <a:cs typeface="Calibri"/>
              </a:rPr>
              <a:t>Klä dig enligt vädret: förbered dig för vind och regn.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258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C83042-F10E-1788-5998-ACA88F8235A6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314104" y="607891"/>
            <a:ext cx="5562764" cy="790817"/>
          </a:xfrm>
        </p:spPr>
        <p:txBody>
          <a:bodyPr/>
          <a:lstStyle/>
          <a:p>
            <a:r>
              <a:rPr lang="sv-fi" sz="2400" b="1" dirty="0">
                <a:latin typeface="Arial" panose="020B0604020202020204" pitchFamily="34" charset="0"/>
              </a:rPr>
              <a:t>Språkfrivillig</a:t>
            </a:r>
            <a:endParaRPr lang="en-US" b="1" dirty="0">
              <a:latin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152EDD-B35A-0825-9AB3-8033D903C4E3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6314104" y="1577789"/>
            <a:ext cx="5562764" cy="427691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fi" sz="2000" b="0" dirty="0"/>
              <a:t>Varje skift har en egen språkfrivillig.</a:t>
            </a:r>
            <a:endParaRPr lang="sv-fi" sz="200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fi" sz="2000" b="0" dirty="0"/>
              <a:t>Om du talar ukrainska och/eller ryska tillräckligt bra för att kunna diskutera vardagliga frågor kan du agera som språkfrivillig och anmäla dig till ett skift som språkfrivillig.</a:t>
            </a:r>
            <a:endParaRPr lang="sv-fi" sz="2000" dirty="0">
              <a:cs typeface="Calibri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fi" sz="2000" dirty="0"/>
              <a:t>Registrera dina språkkunskaper under dina uppgifter i Hupsis.</a:t>
            </a:r>
            <a:endParaRPr lang="sv-fi" sz="2000" dirty="0">
              <a:cs typeface="Calibri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fi" sz="2000" dirty="0"/>
              <a:t>Vi tar bort frivilliga som inte har registrerat sina språkkunskaper i Hupsis från uppgiften som språkfrivillig.</a:t>
            </a:r>
            <a:endParaRPr lang="sv-fi" sz="200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fi" sz="2000" b="0" dirty="0">
                <a:cs typeface="Calibri"/>
              </a:rPr>
              <a:t>De flesta ukrainare talar inte engelska, så språkfrivilliga hjälper till i sådana </a:t>
            </a:r>
            <a:r>
              <a:rPr lang="sv-fi" sz="2000" b="0" dirty="0">
                <a:ea typeface="+mn-lt"/>
                <a:cs typeface="+mn-lt"/>
              </a:rPr>
              <a:t>praktiska </a:t>
            </a:r>
            <a:r>
              <a:rPr lang="sv-fi" sz="2000" b="0" dirty="0">
                <a:cs typeface="Calibri"/>
              </a:rPr>
              <a:t>frågor där det behövs ett gemensamt språk.</a:t>
            </a:r>
          </a:p>
          <a:p>
            <a:endParaRPr lang="en-US" dirty="0"/>
          </a:p>
        </p:txBody>
      </p:sp>
      <p:pic>
        <p:nvPicPr>
          <p:cNvPr id="5" name="Kuva 5" descr="Bild som innehåller objektet person, rött&#10;&#10;Beskrivningen har skapats automatiskt">
            <a:extLst>
              <a:ext uri="{FF2B5EF4-FFF2-40B4-BE49-F238E27FC236}">
                <a16:creationId xmlns:a16="http://schemas.microsoft.com/office/drawing/2014/main" id="{A5FF65AE-8DCE-0ABC-77F0-3D6F9D13454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20600" r="20600"/>
          <a:stretch/>
        </p:blipFill>
        <p:spPr>
          <a:xfrm>
            <a:off x="60421" y="244365"/>
            <a:ext cx="5623185" cy="6369270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621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DD436-5120-D0B7-A47C-878506074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/>
              <a:t>Att vara språkfrivillig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376EF5-1C77-5F9B-24D9-C5B4A80BDB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fi" dirty="0"/>
              <a:t>Uppgiften är att tolka i anslutning till FRK:s och de frivilligas uppgifter, bland annat att vägleda från fartyget till servicestället, erbjuda dryck och hygienartiklar. </a:t>
            </a:r>
          </a:p>
          <a:p>
            <a:r>
              <a:rPr lang="sv-fi" dirty="0">
                <a:cs typeface="Calibri" panose="020F0502020204030204"/>
              </a:rPr>
              <a:t>Vi arbetar som ett team: be en annan frivillig att hjälpa till när du vet vilken typ av hjälp som behövs. </a:t>
            </a:r>
            <a:endParaRPr lang="sv-fi" dirty="0"/>
          </a:p>
          <a:p>
            <a:r>
              <a:rPr lang="sv-fi" dirty="0"/>
              <a:t>Migris myndighetstolk finns på plats i terminalen hela dagen.</a:t>
            </a:r>
          </a:p>
          <a:p>
            <a:pPr lvl="1"/>
            <a:r>
              <a:rPr lang="sv-fi" b="1" dirty="0"/>
              <a:t>En språkfrivillig tolkar inte myndigheter eller myndighetsärenden.</a:t>
            </a:r>
            <a:endParaRPr lang="sv-fi" b="1" dirty="0">
              <a:ea typeface="Calibri"/>
              <a:cs typeface="Calibri"/>
            </a:endParaRPr>
          </a:p>
          <a:p>
            <a:pPr lvl="1"/>
            <a:r>
              <a:rPr lang="sv-fi" dirty="0">
                <a:cs typeface="Calibri"/>
              </a:rPr>
              <a:t>Språkfrivilliga fyller inte i blanketter för klienten.</a:t>
            </a:r>
          </a:p>
          <a:p>
            <a:pPr lvl="1"/>
            <a:r>
              <a:rPr lang="sv-fi" dirty="0"/>
              <a:t>Om den hjälpbehövande behöver tolkning i myndighetsärenden, hänvisa hen till tolken.</a:t>
            </a:r>
            <a:endParaRPr lang="sv-fi" dirty="0">
              <a:cs typeface="Calibri"/>
            </a:endParaRPr>
          </a:p>
          <a:p>
            <a:r>
              <a:rPr lang="sv-fi" dirty="0">
                <a:cs typeface="Calibri"/>
              </a:rPr>
              <a:t>Ge inte dina kontaktuppgifter till klienter.</a:t>
            </a:r>
            <a:endParaRPr lang="sv-fi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476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E234C-D511-610C-9F1B-87E473D66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b="0" dirty="0"/>
              <a:t>Skift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F18894-A1C3-408E-EDB1-8186F5E57F9C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1725444"/>
            <a:ext cx="10515600" cy="280048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fi" sz="2400" dirty="0"/>
              <a:t>Skift från och med 1.9.2022:</a:t>
            </a:r>
            <a:endParaRPr lang="sv-fi" sz="2400" dirty="0">
              <a:cs typeface="Calibri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fi" dirty="0"/>
              <a:t>9.15–13.45</a:t>
            </a:r>
            <a:endParaRPr lang="sv-fi" dirty="0">
              <a:cs typeface="Calibri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fi" dirty="0"/>
              <a:t>13.45–18.00</a:t>
            </a:r>
            <a:endParaRPr lang="sv-fi" dirty="0">
              <a:cs typeface="Calibri" panose="020F0502020204030204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fi" dirty="0"/>
              <a:t>18.00–22.30</a:t>
            </a:r>
            <a:endParaRPr lang="sv-fi" dirty="0">
              <a:cs typeface="Calibri" panose="020F05020202040302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fi" sz="2400" dirty="0"/>
              <a:t>I ett skift arbetar 2–3 frivilliga: två allmänna skiften och ett språkskift.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fi" dirty="0"/>
              <a:t>Språkskiftet är avsett för personer som talar ukrainska/ryska.</a:t>
            </a:r>
            <a:endParaRPr lang="sv-fi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fi" sz="2400" dirty="0"/>
              <a:t>Du behöver ett identitetsbevis (körkort, identitetskort, pass) när du kommer till skiftet.</a:t>
            </a:r>
            <a:endParaRPr lang="sv-fi" sz="2400" dirty="0">
              <a:cs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612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23890-49A5-7D75-4C10-533E4354F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>
                <a:ea typeface="Calibri Light"/>
                <a:cs typeface="Calibri Light"/>
              </a:rPr>
              <a:t>Säkerhet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DE38F1-D23C-3C0A-6026-F283556DA2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fi" sz="2000" dirty="0">
                <a:ea typeface="Calibri"/>
                <a:cs typeface="Calibri"/>
              </a:rPr>
              <a:t>FRK:s arbetstagare i hamnen introducerar dig i säkerhetsfrågor under ditt första skift.</a:t>
            </a:r>
          </a:p>
          <a:p>
            <a:r>
              <a:rPr lang="sv-fi" sz="2000" dirty="0">
                <a:ea typeface="Calibri"/>
                <a:cs typeface="Calibri"/>
              </a:rPr>
              <a:t>Det är förbjudet att gå ensam att ta emot fartyg i terminal 2 eller vistas där.</a:t>
            </a:r>
          </a:p>
          <a:p>
            <a:pPr lvl="1"/>
            <a:r>
              <a:rPr lang="sv-fi" sz="1800" dirty="0">
                <a:ea typeface="Calibri"/>
                <a:cs typeface="Calibri"/>
              </a:rPr>
              <a:t>Man ska alltid arbeta i par med antingen en annan frivillig eller FRK:s arbetstagare.</a:t>
            </a:r>
          </a:p>
          <a:p>
            <a:pPr lvl="1"/>
            <a:r>
              <a:rPr lang="sv-fi" sz="1800" dirty="0">
                <a:ea typeface="Calibri"/>
                <a:cs typeface="Calibri"/>
              </a:rPr>
              <a:t>Hamnområdet har bevakning och kameraövervakning dygnet runt.</a:t>
            </a:r>
          </a:p>
          <a:p>
            <a:pPr lvl="1"/>
            <a:r>
              <a:rPr lang="sv-fi" sz="1800" dirty="0">
                <a:ea typeface="Calibri"/>
                <a:cs typeface="Calibri"/>
              </a:rPr>
              <a:t>Det är endast tillåtet att gå in i aulan för passagerare som anländer (hamnskyddsområde) med myndigheter och med deras tillstånd. </a:t>
            </a:r>
          </a:p>
          <a:p>
            <a:pPr lvl="1"/>
            <a:r>
              <a:rPr lang="sv-fi" sz="1800" dirty="0">
                <a:ea typeface="Calibri"/>
                <a:cs typeface="Calibri"/>
              </a:rPr>
              <a:t>FRK:s arbetstagare fattar beslutet om att ta emot fartyg.</a:t>
            </a:r>
          </a:p>
          <a:p>
            <a:r>
              <a:rPr lang="sv-fi" sz="2000" dirty="0">
                <a:ea typeface="Calibri"/>
                <a:cs typeface="Calibri"/>
              </a:rPr>
              <a:t>I problemsituationer ska du lämna platsen (exempelvis till aulan för avgående fartygstrafik) och ringa 112 vid behov.</a:t>
            </a:r>
          </a:p>
          <a:p>
            <a:r>
              <a:rPr lang="sv-fi" sz="2000" dirty="0">
                <a:cs typeface="Calibri"/>
              </a:rPr>
              <a:t>Se också säkerhetsvideon för Västra hamnen i Hupsis.</a:t>
            </a:r>
          </a:p>
          <a:p>
            <a:pPr lvl="1"/>
            <a:r>
              <a:rPr lang="sv-fi" sz="1800" dirty="0">
                <a:cs typeface="Calibri"/>
              </a:rPr>
              <a:t>I motsats till vad som sägs i videon </a:t>
            </a:r>
            <a:r>
              <a:rPr lang="sv-fi" sz="1800" b="1" dirty="0">
                <a:cs typeface="Calibri"/>
              </a:rPr>
              <a:t>behöver du inte längre ansöka om ett passertillstånd, utan det räcker med att meddela ditt födelsedatum till FRK.</a:t>
            </a:r>
            <a:r>
              <a:rPr lang="sv-fi" sz="1800" dirty="0">
                <a:cs typeface="Calibri"/>
              </a:rPr>
              <a:t> </a:t>
            </a:r>
            <a:r>
              <a:rPr lang="sv-fi" sz="1800" dirty="0"/>
              <a:t>Nya passertillstånd utfärdas inte längre.</a:t>
            </a:r>
            <a:endParaRPr lang="sv-fi" sz="1800" dirty="0">
              <a:cs typeface="Calibri"/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645194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6EB01-8A9C-C078-D7D1-0E27052C9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>
                <a:cs typeface="Calibri Light"/>
              </a:rPr>
              <a:t>I en nödsituation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ABD5A7-E100-734E-7E71-60050A06F5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fi" dirty="0">
                <a:cs typeface="Calibri" panose="020F0502020204030204"/>
              </a:rPr>
              <a:t>Vi är en del av en säkerhetsorganisation.</a:t>
            </a:r>
          </a:p>
          <a:p>
            <a:r>
              <a:rPr lang="sv-fi" dirty="0">
                <a:cs typeface="Calibri" panose="020F0502020204030204"/>
              </a:rPr>
              <a:t>Ta reda på platsens adress och mötesplats på förhand.</a:t>
            </a:r>
          </a:p>
          <a:p>
            <a:r>
              <a:rPr lang="sv-fi" dirty="0">
                <a:cs typeface="Calibri" panose="020F0502020204030204"/>
              </a:rPr>
              <a:t>Var beredd att hjälpa, exempelvis i händelse av brandlarm styr klienterna till mötesplatsen.</a:t>
            </a:r>
          </a:p>
          <a:p>
            <a:r>
              <a:rPr lang="sv-fi" dirty="0">
                <a:cs typeface="Calibri" panose="020F0502020204030204"/>
              </a:rPr>
              <a:t>I en nödsituation ska du ringa 112 (om det inte gäller ett polisärende som ska skötas på polisstationen).</a:t>
            </a:r>
          </a:p>
          <a:p>
            <a:pPr lvl="1"/>
            <a:r>
              <a:rPr lang="sv-fi" dirty="0">
                <a:cs typeface="Calibri" panose="020F0502020204030204"/>
              </a:rPr>
              <a:t>Vi rekommenderar att du laddar ner 112 Suomi-appen till din smarttelefon!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0068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FEEDF-0D79-9798-86EC-A80C2BF9E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8107"/>
            <a:ext cx="10515600" cy="781750"/>
          </a:xfrm>
        </p:spPr>
        <p:txBody>
          <a:bodyPr/>
          <a:lstStyle/>
          <a:p>
            <a:r>
              <a:rPr lang="sv-fi" sz="3200" b="0" dirty="0">
                <a:cs typeface="Calibri Light"/>
              </a:rPr>
              <a:t>Praktiska saker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DFD4AB-0179-A58A-E109-D885D95F9C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1" y="1209857"/>
            <a:ext cx="5391014" cy="4922002"/>
          </a:xfrm>
        </p:spPr>
        <p:txBody>
          <a:bodyPr/>
          <a:lstStyle/>
          <a:p>
            <a:r>
              <a:rPr lang="sv-fi" sz="2000" dirty="0">
                <a:ea typeface="+mn-lt"/>
                <a:cs typeface="+mn-lt"/>
              </a:rPr>
              <a:t>Skiftet tillbringas huvudsakligen inomhus, men terminalen kan vara kall. </a:t>
            </a:r>
            <a:r>
              <a:rPr lang="sv-fi" sz="2000" dirty="0">
                <a:cs typeface="Calibri"/>
              </a:rPr>
              <a:t>Ta på dig prydliga kläder (helst i Röda Korsets färger, det vill säga rött/vitt/svart/mörkblått). </a:t>
            </a:r>
          </a:p>
          <a:p>
            <a:r>
              <a:rPr lang="sv-fi" sz="2000" b="1" dirty="0">
                <a:cs typeface="Calibri"/>
              </a:rPr>
              <a:t>Förbered dig även på att vistas utomhus i cirka en timme åt gången (regnutrustning).</a:t>
            </a:r>
            <a:endParaRPr lang="sv-fi" sz="2000" dirty="0">
              <a:cs typeface="Calibri"/>
            </a:endParaRPr>
          </a:p>
          <a:p>
            <a:r>
              <a:rPr lang="sv-fi" sz="2000" dirty="0">
                <a:cs typeface="Calibri"/>
              </a:rPr>
              <a:t>Ta med dig din egen Röda Korset-väst – om du inte har en egen väst får du en lätt frivilligväst för skiftet.</a:t>
            </a:r>
          </a:p>
          <a:p>
            <a:r>
              <a:rPr lang="sv-fi" sz="2000" dirty="0">
                <a:cs typeface="Calibri"/>
              </a:rPr>
              <a:t>(Använd helst FFP2-munskydd (finns på platsen).)</a:t>
            </a:r>
          </a:p>
          <a:p>
            <a:r>
              <a:rPr lang="sv-fi" sz="2000" dirty="0"/>
              <a:t>Vid hamnen finns parkeringsplatser också för frivilliga. Se närmare anvisningar i Hupsis.</a:t>
            </a:r>
            <a:endParaRPr lang="sv-fi" sz="2000" dirty="0">
              <a:cs typeface="Calibri"/>
            </a:endParaRPr>
          </a:p>
          <a:p>
            <a:endParaRPr lang="en-US" dirty="0"/>
          </a:p>
        </p:txBody>
      </p:sp>
      <p:pic>
        <p:nvPicPr>
          <p:cNvPr id="4" name="Kuva 6" descr="Bild som innehåller objektet text, person&#10;&#10;Beskrivningen har skapats automatiskt">
            <a:extLst>
              <a:ext uri="{FF2B5EF4-FFF2-40B4-BE49-F238E27FC236}">
                <a16:creationId xmlns:a16="http://schemas.microsoft.com/office/drawing/2014/main" id="{76760FC3-756E-8079-F436-C431EF33D7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77" r="9277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773566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41DBA-2179-7F96-BBB4-ABE9338AE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>
                <a:cs typeface="Calibri Light"/>
              </a:rPr>
              <a:t>Resor och måltider </a:t>
            </a:r>
            <a:endParaRPr lang="en-US" dirty="0"/>
          </a:p>
        </p:txBody>
      </p:sp>
      <p:graphicFrame>
        <p:nvGraphicFramePr>
          <p:cNvPr id="4" name="Sisällön paikkamerkki 2">
            <a:extLst>
              <a:ext uri="{FF2B5EF4-FFF2-40B4-BE49-F238E27FC236}">
                <a16:creationId xmlns:a16="http://schemas.microsoft.com/office/drawing/2014/main" id="{F8A4C97D-9B93-B85C-13ED-4BF58163DC3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5684546"/>
              </p:ext>
            </p:extLst>
          </p:nvPr>
        </p:nvGraphicFramePr>
        <p:xfrm>
          <a:off x="488413" y="1533528"/>
          <a:ext cx="11507636" cy="5004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00713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59E00-AFFD-FD1B-55F2-A63EA5617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528" y="689442"/>
            <a:ext cx="10515600" cy="781750"/>
          </a:xfrm>
        </p:spPr>
        <p:txBody>
          <a:bodyPr/>
          <a:lstStyle/>
          <a:p>
            <a:r>
              <a:rPr lang="sv-fi" b="0" dirty="0">
                <a:solidFill>
                  <a:srgbClr val="000000"/>
                </a:solidFill>
                <a:cs typeface="Calibri Light"/>
              </a:rPr>
              <a:t>Välkommen!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8094E4-AB5B-9514-484A-CEE4863BC7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75528" y="1933819"/>
            <a:ext cx="7678271" cy="2944813"/>
          </a:xfrm>
        </p:spPr>
        <p:txBody>
          <a:bodyPr/>
          <a:lstStyle/>
          <a:p>
            <a:r>
              <a:rPr lang="sv-fi" dirty="0">
                <a:solidFill>
                  <a:srgbClr val="000000"/>
                </a:solidFill>
                <a:cs typeface="Calibri"/>
              </a:rPr>
              <a:t>Håll mikrofonen och kameran stängd då du inte pratar.</a:t>
            </a:r>
          </a:p>
          <a:p>
            <a:r>
              <a:rPr lang="sv-fi" dirty="0">
                <a:solidFill>
                  <a:srgbClr val="000000"/>
                </a:solidFill>
                <a:cs typeface="Calibri"/>
              </a:rPr>
              <a:t>Be om ordet genom en ”handuppräckning”, det vill säga genom att klicka på handikonen.</a:t>
            </a:r>
          </a:p>
          <a:p>
            <a:r>
              <a:rPr lang="sv-fi" dirty="0">
                <a:solidFill>
                  <a:srgbClr val="000000"/>
                </a:solidFill>
                <a:cs typeface="Calibri"/>
              </a:rPr>
              <a:t>Godkänn inte nya deltagare till mötet.</a:t>
            </a:r>
          </a:p>
          <a:p>
            <a:r>
              <a:rPr lang="sv-fi" b="1" dirty="0">
                <a:solidFill>
                  <a:srgbClr val="000000"/>
                </a:solidFill>
                <a:cs typeface="Calibri"/>
              </a:rPr>
              <a:t>Presentera dig själv i chatten: </a:t>
            </a:r>
          </a:p>
          <a:p>
            <a:pPr lvl="1"/>
            <a:r>
              <a:rPr lang="sv-fi" sz="2800" b="1" dirty="0">
                <a:solidFill>
                  <a:srgbClr val="000000"/>
                </a:solidFill>
                <a:cs typeface="Calibri"/>
              </a:rPr>
              <a:t>fullständigt namn</a:t>
            </a:r>
          </a:p>
          <a:p>
            <a:pPr lvl="1"/>
            <a:r>
              <a:rPr lang="sv-fi" sz="2800" b="1" dirty="0">
                <a:solidFill>
                  <a:srgbClr val="000000"/>
                </a:solidFill>
                <a:cs typeface="Calibri"/>
              </a:rPr>
              <a:t>varifrån du kommer (FRK avdelning/ny frivillig/annan organisation)</a:t>
            </a:r>
          </a:p>
          <a:p>
            <a:r>
              <a:rPr lang="sv-fi" dirty="0">
                <a:solidFill>
                  <a:srgbClr val="000000"/>
                </a:solidFill>
                <a:ea typeface="+mn-lt"/>
                <a:cs typeface="+mn-lt"/>
              </a:rPr>
              <a:t>Du kan ställa frågor och lämna kommentarer i chatten.</a:t>
            </a:r>
            <a:endParaRPr lang="sv-fi" dirty="0">
              <a:solidFill>
                <a:srgbClr val="000000"/>
              </a:solidFill>
              <a:cs typeface="Calibri"/>
            </a:endParaRPr>
          </a:p>
          <a:p>
            <a:pPr lvl="1"/>
            <a:endParaRPr lang="sv-fi" sz="1900" dirty="0">
              <a:solidFill>
                <a:srgbClr val="000000"/>
              </a:solidFill>
              <a:cs typeface="Calibri"/>
            </a:endParaRPr>
          </a:p>
          <a:p>
            <a:endParaRPr lang="en-US" dirty="0"/>
          </a:p>
        </p:txBody>
      </p:sp>
      <p:pic>
        <p:nvPicPr>
          <p:cNvPr id="4" name="Graphic 6" descr="Radiomikrofon">
            <a:extLst>
              <a:ext uri="{FF2B5EF4-FFF2-40B4-BE49-F238E27FC236}">
                <a16:creationId xmlns:a16="http://schemas.microsoft.com/office/drawing/2014/main" id="{2E4229BD-AEC0-48BA-F14B-FC2069F105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1312" y="2077324"/>
            <a:ext cx="3620021" cy="362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045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47332-4E1C-6E37-28FC-21878A3D8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>
                <a:cs typeface="Calibri Light"/>
              </a:rPr>
              <a:t>Hantering av hjälpskiften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38A12E-5A4E-E78B-1D69-59B4AEFB8C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fi" dirty="0">
                <a:cs typeface="Calibri"/>
              </a:rPr>
              <a:t>Du kan anmäla dig till skiften i FRK:s anmälningssystem Hupsis.</a:t>
            </a:r>
          </a:p>
          <a:p>
            <a:r>
              <a:rPr lang="sv-fi" dirty="0">
                <a:cs typeface="Calibri"/>
              </a:rPr>
              <a:t>Hjälpskiften finns i gruppen HND hjälp – Västra Hamnen:</a:t>
            </a:r>
            <a:r>
              <a:rPr lang="sv-fi" dirty="0">
                <a:ea typeface="+mn-lt"/>
                <a:cs typeface="+mn-lt"/>
              </a:rPr>
              <a:t> LÄNK</a:t>
            </a:r>
            <a:endParaRPr lang="sv-fi" dirty="0">
              <a:cs typeface="Calibri"/>
            </a:endParaRPr>
          </a:p>
          <a:p>
            <a:r>
              <a:rPr lang="sv-fi" dirty="0">
                <a:cs typeface="Calibri"/>
              </a:rPr>
              <a:t>Du kan skapa ett Hupsis-konto genast eller senare om du vill.</a:t>
            </a:r>
          </a:p>
          <a:p>
            <a:r>
              <a:rPr lang="sv-fi" dirty="0">
                <a:cs typeface="Calibri"/>
              </a:rPr>
              <a:t>Skiften visas först när du separat har godkänts in i gruppen.</a:t>
            </a:r>
          </a:p>
          <a:p>
            <a:r>
              <a:rPr lang="sv-fi" dirty="0"/>
              <a:t>För att du ska kunna godkännas in i gruppen ska du meddela ditt födelsedatum via denna blankett i Lyyti: LÄNK</a:t>
            </a:r>
          </a:p>
          <a:p>
            <a:pPr lvl="1"/>
            <a:r>
              <a:rPr lang="sv-fi" dirty="0"/>
              <a:t>Helsingfors Hamns säkerhetsorganisation förutsätter att varje frivillig meddelar sitt födelsedatum på förhand. </a:t>
            </a:r>
            <a:r>
              <a:rPr lang="sv-fi" b="1" dirty="0"/>
              <a:t>Du kan delta i verksamheten endast om du meddelar ditt födelsedatum innan du registrerar dig i Hupsis.</a:t>
            </a:r>
            <a:endParaRPr lang="sv-fi" dirty="0"/>
          </a:p>
          <a:p>
            <a:r>
              <a:rPr lang="sv-fi" dirty="0"/>
              <a:t>Efter utbildningen får du anvisningar per e-post för hur du ansluter dig till Hupsis-gruppen och meddelar ditt födelsedatum.</a:t>
            </a:r>
            <a:endParaRPr lang="sv-fi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61343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57E1B-1E45-757A-122D-A55007F88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/>
              <a:t>Anvisningar och anmälan till skift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52F12A-0EA1-F608-9B10-AF73021CB9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fi" dirty="0"/>
              <a:t>Du hittar närmare anvisningar och kan anmäla dig till skift i Hupsis-gruppen HND Ukraina-bistånd Västra Hamnen. </a:t>
            </a:r>
            <a:r>
              <a:rPr lang="sv-fi" b="1" dirty="0"/>
              <a:t>Anvisningarna innehåller mycket nyttig information – du ska läsa dem noggrant.</a:t>
            </a:r>
            <a:endParaRPr lang="sv-fi" b="1" dirty="0">
              <a:cs typeface="Calibri"/>
            </a:endParaRPr>
          </a:p>
          <a:p>
            <a:r>
              <a:rPr lang="sv-fi" dirty="0">
                <a:ea typeface="+mn-lt"/>
                <a:cs typeface="+mn-lt"/>
              </a:rPr>
              <a:t>Skiften bekräftas föregående kväll, varefter man inte längre kan anmäla sig till dem.</a:t>
            </a:r>
          </a:p>
          <a:p>
            <a:r>
              <a:rPr lang="sv-fi" dirty="0">
                <a:ea typeface="+mn-lt"/>
                <a:cs typeface="+mn-lt"/>
              </a:rPr>
              <a:t>Skiften administreras av HND:s koordinator för Västra hamnen och FRK:s arbetstagare i hamnen. Du kan kontakta dem per e-post:</a:t>
            </a:r>
            <a:r>
              <a:rPr lang="sv-FI" dirty="0">
                <a:ea typeface="+mn-lt"/>
                <a:cs typeface="+mn-lt"/>
              </a:rPr>
              <a:t> XXX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4835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C3EC2-1858-8128-9812-D6E9DD777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/>
              <a:t>Den egna orken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AAD309-6486-4213-D96F-227A1EFC98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fi" dirty="0">
                <a:cs typeface="Calibri"/>
              </a:rPr>
              <a:t>Konditionen och tillståndet hos dem som anländer varierar</a:t>
            </a:r>
            <a:endParaRPr lang="sv-fi" dirty="0"/>
          </a:p>
          <a:p>
            <a:r>
              <a:rPr lang="sv-fi" dirty="0">
                <a:cs typeface="Calibri"/>
              </a:rPr>
              <a:t>Reaktioner från utomstående</a:t>
            </a:r>
            <a:endParaRPr lang="sv-fi" dirty="0"/>
          </a:p>
          <a:p>
            <a:r>
              <a:rPr lang="sv-fi" dirty="0">
                <a:cs typeface="Calibri" panose="020F0502020204030204"/>
              </a:rPr>
              <a:t>Oförutsägbara skift</a:t>
            </a:r>
          </a:p>
          <a:p>
            <a:r>
              <a:rPr lang="sv-fi" dirty="0">
                <a:cs typeface="Calibri" panose="020F0502020204030204"/>
              </a:rPr>
              <a:t>Egen roll som en del av en större kris</a:t>
            </a:r>
          </a:p>
          <a:p>
            <a:r>
              <a:rPr lang="sv-fi" dirty="0">
                <a:cs typeface="Calibri" panose="020F0502020204030204"/>
              </a:rPr>
              <a:t>Var också beredd på lugna skiften med inga hjälpbehövande</a:t>
            </a:r>
            <a:br>
              <a:rPr lang="sv-fi" dirty="0"/>
            </a:br>
            <a:endParaRPr lang="sv-fi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49932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6C381-3CCD-5DBD-660B-3143120D0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sz="3200" dirty="0">
                <a:cs typeface="Calibri Light"/>
              </a:rPr>
              <a:t>Avlastningssamtal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72762F-BC49-A154-25E0-0BDBEF48D4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fi" sz="2000" dirty="0">
                <a:solidFill>
                  <a:srgbClr val="000000"/>
                </a:solidFill>
                <a:cs typeface="Calibri"/>
              </a:rPr>
              <a:t>FRK:s arbetstagare är ansvarsperson för skiften. </a:t>
            </a:r>
          </a:p>
          <a:p>
            <a:r>
              <a:rPr lang="sv-fi" sz="2000" dirty="0">
                <a:solidFill>
                  <a:srgbClr val="000000"/>
                </a:solidFill>
                <a:cs typeface="Calibri"/>
              </a:rPr>
              <a:t>I slutet av skiftet ordnar arbetstagaren en känslorunda – ett lätt konfidentiellt avlastningssamtal.</a:t>
            </a:r>
          </a:p>
          <a:p>
            <a:r>
              <a:rPr lang="sv-fi" sz="2000" dirty="0">
                <a:solidFill>
                  <a:srgbClr val="000000"/>
                </a:solidFill>
                <a:cs typeface="Calibri"/>
              </a:rPr>
              <a:t>Koordinatorn för Västra hamnen agerar vid behov som konfidentiell diskussionspartner för avlastningssamtal.</a:t>
            </a:r>
          </a:p>
          <a:p>
            <a:r>
              <a:rPr lang="sv-fi" sz="2000" dirty="0">
                <a:solidFill>
                  <a:srgbClr val="000000"/>
                </a:solidFill>
                <a:cs typeface="Calibri"/>
              </a:rPr>
              <a:t>Separata konfidentiella avlastningssamtal ordnas 3–4 gånger i månaden.</a:t>
            </a:r>
          </a:p>
          <a:p>
            <a:pPr lvl="1"/>
            <a:r>
              <a:rPr lang="sv-fi" sz="1800" dirty="0">
                <a:solidFill>
                  <a:srgbClr val="000000"/>
                </a:solidFill>
                <a:cs typeface="Calibri"/>
              </a:rPr>
              <a:t>Evenemangen inleds med information om verksamheten, varefter det finns möjlighet till diskussion.</a:t>
            </a:r>
          </a:p>
          <a:p>
            <a:pPr lvl="1"/>
            <a:r>
              <a:rPr lang="sv-fi" sz="1800" dirty="0">
                <a:solidFill>
                  <a:srgbClr val="000000"/>
                </a:solidFill>
                <a:cs typeface="Calibri"/>
              </a:rPr>
              <a:t>Diskussionerna ordnas på finska och engelska. Diskussioner kommer också att ordnas på ryska.</a:t>
            </a:r>
          </a:p>
          <a:p>
            <a:r>
              <a:rPr lang="sv-fi" sz="2000" dirty="0">
                <a:solidFill>
                  <a:srgbClr val="000000"/>
                </a:solidFill>
                <a:cs typeface="Calibri"/>
              </a:rPr>
              <a:t>Anmäl dig till avlastningssamtal via Lyyti, du får en inbjudan via Hupsis.</a:t>
            </a:r>
          </a:p>
          <a:p>
            <a:pPr>
              <a:lnSpc>
                <a:spcPct val="120000"/>
              </a:lnSpc>
            </a:pPr>
            <a:r>
              <a:rPr lang="sv-fi" sz="2000" dirty="0">
                <a:solidFill>
                  <a:srgbClr val="000000"/>
                </a:solidFill>
                <a:cs typeface="Calibri"/>
              </a:rPr>
              <a:t>Avlastningssamtal rekommenderas för alla.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33680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AC8A0-3F03-680F-7976-E42D5ABE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sz="3200" dirty="0"/>
              <a:t>Frågor eller respons?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A0F77C-2C43-2292-C75C-55989376AF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fi" dirty="0"/>
              <a:t>Du kan ge respons på verksamheten!</a:t>
            </a:r>
            <a:endParaRPr lang="sv-fi" dirty="0">
              <a:cs typeface="Calibri"/>
            </a:endParaRPr>
          </a:p>
          <a:p>
            <a:r>
              <a:rPr lang="sv-fi" dirty="0"/>
              <a:t>Om du vill lämna respons anonymt, kan du använda Microsoft Forms-blanketten som finns i samband med anvisningarna i Hupsis och i det meddelande om bekräftelse av skiftet som skickas före skiftet.</a:t>
            </a:r>
            <a:endParaRPr lang="sv-fi" dirty="0">
              <a:cs typeface="Calibri"/>
            </a:endParaRPr>
          </a:p>
          <a:p>
            <a:r>
              <a:rPr lang="sv-fi" dirty="0"/>
              <a:t>Du kan också skicka respons och ställa frågor per e-post, ADRESS</a:t>
            </a:r>
            <a:endParaRPr lang="sv-fi" dirty="0">
              <a:cs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2874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53C38-6F9D-3103-99CF-643DFFFB7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sz="3200" dirty="0"/>
              <a:t>Till sist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479D53-8108-479E-BFDA-C741378708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fi" dirty="0">
                <a:cs typeface="Calibri"/>
              </a:rPr>
              <a:t>Vi hoppas att du förbinder dig till verksamheten för en längre tid enligt dina egna resurser.</a:t>
            </a:r>
          </a:p>
          <a:p>
            <a:r>
              <a:rPr lang="sv-fi" dirty="0">
                <a:cs typeface="Calibri"/>
              </a:rPr>
              <a:t>Läs anvisningarna i Hupsis noggrant.</a:t>
            </a:r>
          </a:p>
          <a:p>
            <a:r>
              <a:rPr lang="sv-fi" dirty="0">
                <a:ea typeface="+mn-lt"/>
                <a:cs typeface="+mn-lt"/>
              </a:rPr>
              <a:t>Var flexibel och förbered dig för snabbt föränderliga situationer.</a:t>
            </a:r>
            <a:endParaRPr lang="sv-fi" dirty="0">
              <a:cs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1207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9D9B0-F69E-77C9-23B9-AF3E08170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>
                <a:cs typeface="Calibri Light"/>
              </a:rPr>
              <a:t>Vill du komma med?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D7396C-A405-1E2C-191B-18D1DD9DD2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fi" dirty="0">
                <a:cs typeface="Calibri"/>
              </a:rPr>
              <a:t>Om du vill delta i operationen i Västra Hamnen, agera nu!</a:t>
            </a:r>
            <a:endParaRPr lang="sv-fi" dirty="0"/>
          </a:p>
          <a:p>
            <a:pPr marL="0" indent="0">
              <a:buNone/>
            </a:pPr>
            <a:endParaRPr lang="sv-fi" dirty="0">
              <a:cs typeface="Calibri"/>
            </a:endParaRPr>
          </a:p>
          <a:p>
            <a:pPr marL="0" indent="0">
              <a:buNone/>
            </a:pPr>
            <a:r>
              <a:rPr lang="sv-fi" b="1" dirty="0">
                <a:cs typeface="Calibri"/>
              </a:rPr>
              <a:t>Skriv i chatten</a:t>
            </a:r>
          </a:p>
          <a:p>
            <a:r>
              <a:rPr lang="sv-fi" b="1" dirty="0">
                <a:cs typeface="Calibri"/>
              </a:rPr>
              <a:t>Ditt fullständiga namn </a:t>
            </a:r>
          </a:p>
          <a:p>
            <a:r>
              <a:rPr lang="sv-fi" b="1" dirty="0">
                <a:cs typeface="Calibri"/>
              </a:rPr>
              <a:t>Den avdelning eller organisation du kommer från</a:t>
            </a:r>
          </a:p>
          <a:p>
            <a:endParaRPr lang="sv-fi" dirty="0">
              <a:cs typeface="Calibri"/>
            </a:endParaRPr>
          </a:p>
          <a:p>
            <a:r>
              <a:rPr lang="sv-fi" dirty="0">
                <a:cs typeface="Calibri"/>
              </a:rPr>
              <a:t>Vi skickar dem som angett sitt namn ett e-postmeddelande med närmare anvisningar om hur man kan komma med. Vi skickar meddelandet inom ett dygn.</a:t>
            </a:r>
          </a:p>
          <a:p>
            <a:endParaRPr lang="sv-fi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0340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F7B3B-D28D-F22E-5424-EA38E99EB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E8BE95-2B92-1501-66F5-AF4C649683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sv-fi" sz="4000" b="1" dirty="0">
                <a:cs typeface="Calibri Light"/>
              </a:rPr>
              <a:t>Frågor</a:t>
            </a:r>
            <a:r>
              <a:rPr lang="sv-FI" sz="4000" b="1" dirty="0">
                <a:cs typeface="Calibri Light"/>
              </a:rPr>
              <a:t>?</a:t>
            </a:r>
          </a:p>
          <a:p>
            <a:pPr marL="0" indent="0">
              <a:buNone/>
            </a:pPr>
            <a:endParaRPr lang="sv-FI" b="1" dirty="0">
              <a:cs typeface="Calibri Light"/>
            </a:endParaRPr>
          </a:p>
          <a:p>
            <a:pPr marL="0" indent="0">
              <a:buNone/>
            </a:pPr>
            <a:endParaRPr lang="sv-fi" dirty="0">
              <a:cs typeface="Calibri"/>
            </a:endParaRPr>
          </a:p>
          <a:p>
            <a:pPr marL="0" indent="0">
              <a:buNone/>
            </a:pPr>
            <a:r>
              <a:rPr lang="sv-fi" dirty="0">
                <a:cs typeface="Calibri"/>
              </a:rPr>
              <a:t>Mer information finns i de skriftliga anvisningarna i Hupsis.</a:t>
            </a:r>
            <a:endParaRPr lang="sv-fi" dirty="0"/>
          </a:p>
          <a:p>
            <a:pPr marL="0" indent="0">
              <a:buNone/>
            </a:pPr>
            <a:r>
              <a:rPr lang="sv-fi" dirty="0">
                <a:solidFill>
                  <a:schemeClr val="accent1"/>
                </a:solidFill>
                <a:cs typeface="Calibri"/>
              </a:rPr>
              <a:t>E-postadress</a:t>
            </a:r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10270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AD83C-6D7D-7FE0-A3C0-DE12E9A0E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>
                <a:solidFill>
                  <a:schemeClr val="tx1">
                    <a:lumMod val="85000"/>
                    <a:lumOff val="15000"/>
                  </a:schemeClr>
                </a:solidFill>
                <a:cs typeface="Calibri Light"/>
              </a:rPr>
              <a:t>Innehåll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C4E10D-5F54-1913-CB93-5F44386A1E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sv-fi" dirty="0">
                <a:ea typeface="+mn-lt"/>
                <a:cs typeface="+mn-lt"/>
              </a:rPr>
              <a:t>Röda Korsets värden</a:t>
            </a:r>
          </a:p>
          <a:p>
            <a:pPr>
              <a:buFont typeface="Arial"/>
              <a:buChar char="•"/>
            </a:pPr>
            <a:r>
              <a:rPr lang="sv-fi" dirty="0">
                <a:ea typeface="+mn-lt"/>
                <a:cs typeface="+mn-lt"/>
              </a:rPr>
              <a:t>Tystnadsplikt</a:t>
            </a:r>
          </a:p>
          <a:p>
            <a:pPr>
              <a:buFont typeface="Arial"/>
              <a:buChar char="•"/>
            </a:pPr>
            <a:r>
              <a:rPr lang="sv-fi" dirty="0">
                <a:ea typeface="+mn-lt"/>
                <a:cs typeface="+mn-lt"/>
              </a:rPr>
              <a:t>Den frivilligas roll</a:t>
            </a:r>
          </a:p>
          <a:p>
            <a:pPr>
              <a:buFont typeface="Arial"/>
              <a:buChar char="•"/>
            </a:pPr>
            <a:r>
              <a:rPr lang="sv-fi" dirty="0">
                <a:ea typeface="+mn-lt"/>
                <a:cs typeface="+mn-lt"/>
              </a:rPr>
              <a:t>Hjälpuppdrag – Västra Hamnen</a:t>
            </a:r>
            <a:endParaRPr lang="sv-fi" dirty="0">
              <a:cs typeface="Calibri"/>
            </a:endParaRPr>
          </a:p>
          <a:p>
            <a:pPr>
              <a:buFont typeface="Arial"/>
              <a:buChar char="•"/>
            </a:pPr>
            <a:r>
              <a:rPr lang="sv-fi" dirty="0">
                <a:ea typeface="+mn-lt"/>
                <a:cs typeface="+mn-lt"/>
              </a:rPr>
              <a:t>Praktiska saker</a:t>
            </a:r>
          </a:p>
          <a:p>
            <a:pPr lvl="1">
              <a:buFont typeface="Arial"/>
              <a:buChar char="•"/>
            </a:pPr>
            <a:r>
              <a:rPr lang="sv-fi" dirty="0">
                <a:ea typeface="+mn-lt"/>
                <a:cs typeface="+mn-lt"/>
              </a:rPr>
              <a:t>Biljetter och måltider</a:t>
            </a:r>
          </a:p>
          <a:p>
            <a:pPr>
              <a:buFont typeface="Arial"/>
              <a:buChar char="•"/>
            </a:pPr>
            <a:r>
              <a:rPr lang="sv-fi" dirty="0">
                <a:cs typeface="Calibri"/>
              </a:rPr>
              <a:t>Hur anmäler jag mig?</a:t>
            </a:r>
            <a:endParaRPr lang="sv-fi" dirty="0"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r>
              <a:rPr lang="sv-fi" dirty="0">
                <a:solidFill>
                  <a:srgbClr val="000000"/>
                </a:solidFill>
                <a:cs typeface="Calibri" panose="020F0502020204030204"/>
              </a:rPr>
              <a:t>Den egna orken</a:t>
            </a:r>
            <a:endParaRPr lang="sv-fi" dirty="0">
              <a:solidFill>
                <a:srgbClr val="000000"/>
              </a:solidFill>
              <a:ea typeface="Calibri"/>
              <a:cs typeface="Calibri" panose="020F0502020204030204"/>
            </a:endParaRPr>
          </a:p>
          <a:p>
            <a:pPr>
              <a:buFont typeface="Arial"/>
              <a:buChar char="•"/>
            </a:pPr>
            <a:r>
              <a:rPr lang="sv-fi" dirty="0">
                <a:solidFill>
                  <a:srgbClr val="000000"/>
                </a:solidFill>
                <a:cs typeface="Calibri" panose="020F0502020204030204"/>
              </a:rPr>
              <a:t>Frågor</a:t>
            </a:r>
            <a:endParaRPr lang="sv-fi" dirty="0">
              <a:solidFill>
                <a:srgbClr val="000000"/>
              </a:solidFill>
              <a:ea typeface="Calibri"/>
              <a:cs typeface="Calibri" panose="020F0502020204030204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096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3F5E8-83D6-92EE-8EA0-748D594BB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spcBef>
                <a:spcPct val="20000"/>
              </a:spcBef>
              <a:spcAft>
                <a:spcPct val="0"/>
              </a:spcAft>
            </a:pPr>
            <a:r>
              <a:rPr lang="sv-fi" sz="4400" b="0" dirty="0">
                <a:ea typeface="+mn-lt"/>
                <a:cs typeface="+mn-lt"/>
              </a:rPr>
              <a:t>Röda Korset hjälper där </a:t>
            </a:r>
            <a:br>
              <a:rPr lang="sv-fi" sz="4400" dirty="0">
                <a:ea typeface="+mn-lt"/>
                <a:cs typeface="+mn-lt"/>
              </a:rPr>
            </a:br>
            <a:r>
              <a:rPr lang="sv-fi" sz="4400" b="0" dirty="0">
                <a:ea typeface="+mn-lt"/>
                <a:cs typeface="+mn-lt"/>
              </a:rPr>
              <a:t>det finns nöd. Punkt. </a:t>
            </a:r>
            <a:br>
              <a:rPr lang="sv-fi" sz="4400" dirty="0">
                <a:ea typeface="+mn-lt"/>
                <a:cs typeface="+mn-lt"/>
              </a:rPr>
            </a:br>
            <a:br>
              <a:rPr lang="sv-fi" sz="4400" dirty="0">
                <a:ea typeface="+mn-lt"/>
                <a:cs typeface="+mn-lt"/>
              </a:rPr>
            </a:br>
            <a:r>
              <a:rPr lang="sv-fi" sz="4400" b="0" i="1" dirty="0">
                <a:ea typeface="+mn-lt"/>
                <a:cs typeface="+mn-lt"/>
              </a:rPr>
              <a:t>– Elli Aaltonen –</a:t>
            </a:r>
            <a:br>
              <a:rPr lang="sv-fi" sz="4400" dirty="0">
                <a:ea typeface="+mn-lt"/>
                <a:cs typeface="+mn-lt"/>
              </a:rPr>
            </a:br>
            <a:r>
              <a:rPr lang="sv-fi" sz="4400" b="0" dirty="0">
                <a:cs typeface="Calibri" panose="020F0502020204030204"/>
              </a:rPr>
              <a:t>Ordförande för Finlands Röda Kors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045421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B59C3902-1362-7EC5-478A-47620EA51D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26" r="14347"/>
          <a:stretch/>
        </p:blipFill>
        <p:spPr>
          <a:xfrm>
            <a:off x="6137334" y="182042"/>
            <a:ext cx="6054666" cy="6493913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6EF8A1-6B62-0AF1-5C83-F7A848A801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6280" y="621087"/>
            <a:ext cx="5183188" cy="823912"/>
          </a:xfrm>
        </p:spPr>
        <p:txBody>
          <a:bodyPr anchor="b">
            <a:normAutofit/>
          </a:bodyPr>
          <a:lstStyle/>
          <a:p>
            <a:r>
              <a:rPr lang="en-US" dirty="0"/>
              <a:t>Vision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F3C72D-AE1F-0D69-E92D-B35A6DD342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7073" y="1940298"/>
            <a:ext cx="5181601" cy="3534125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sv-fi"/>
              <a:t>Röda Korset är Finlands ledande beredskapsorganisation.</a:t>
            </a:r>
          </a:p>
          <a:p>
            <a:pPr marL="0" inden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None/>
            </a:pPr>
            <a:endParaRPr lang="sv-fi"/>
          </a:p>
          <a:p>
            <a:pPr marL="0" inden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None/>
            </a:pPr>
            <a:endParaRPr lang="sv-fi"/>
          </a:p>
          <a:p>
            <a:pPr marL="0" inden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sv-fi"/>
              <a:t>Värderingar</a:t>
            </a:r>
          </a:p>
          <a:p>
            <a:pPr marL="0" inden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None/>
            </a:pPr>
            <a:endParaRPr lang="sv-fi"/>
          </a:p>
          <a:p>
            <a:pPr marL="0" inden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sv-fi"/>
              <a:t>Vi är en öppen, serviceinriktad, handlingskraftig och samarbetsvillig organisation.</a:t>
            </a:r>
          </a:p>
          <a:p>
            <a:pPr>
              <a:lnSpc>
                <a:spcPct val="90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590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63E5F-3044-6744-CC5F-512203728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>
                <a:cs typeface="Calibri Light"/>
              </a:rPr>
              <a:t>Röda Korsets uppgifter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B24283-B098-EE11-E93C-59B43D0B07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fi" sz="1800" b="1" dirty="0">
                <a:ea typeface="+mn-lt"/>
                <a:cs typeface="+mn-lt"/>
              </a:rPr>
              <a:t>Under alla förhållanden skydda liv och hälsa</a:t>
            </a:r>
            <a:r>
              <a:rPr lang="sv-fi" sz="1800" dirty="0">
                <a:ea typeface="+mn-lt"/>
                <a:cs typeface="+mn-lt"/>
              </a:rPr>
              <a:t> samt försvara människovärdet och de mänskliga rättigheterna</a:t>
            </a:r>
            <a:endParaRPr lang="sv-fi" sz="1800" dirty="0">
              <a:cs typeface="Calibri" panose="020F0502020204030204"/>
            </a:endParaRPr>
          </a:p>
          <a:p>
            <a:r>
              <a:rPr lang="sv-fi" sz="1800" b="1" dirty="0">
                <a:ea typeface="+mn-lt"/>
                <a:cs typeface="+mn-lt"/>
              </a:rPr>
              <a:t>Rädda människoliv i Finland</a:t>
            </a:r>
            <a:r>
              <a:rPr lang="sv-fi" sz="1800" dirty="0">
                <a:ea typeface="+mn-lt"/>
                <a:cs typeface="+mn-lt"/>
              </a:rPr>
              <a:t> och utomlands</a:t>
            </a:r>
            <a:endParaRPr lang="sv-fi" sz="1800" dirty="0">
              <a:cs typeface="Calibri" panose="020F0502020204030204"/>
            </a:endParaRPr>
          </a:p>
          <a:p>
            <a:r>
              <a:rPr lang="sv-fi" sz="1800" dirty="0">
                <a:ea typeface="+mn-lt"/>
                <a:cs typeface="+mn-lt"/>
              </a:rPr>
              <a:t>Hjälpa de mest utsatta genom att förebygga och lindra mänskligt lidande</a:t>
            </a:r>
            <a:endParaRPr lang="sv-fi" sz="1800" dirty="0"/>
          </a:p>
          <a:p>
            <a:r>
              <a:rPr lang="sv-fi" sz="1800" b="1" dirty="0">
                <a:ea typeface="+mn-lt"/>
                <a:cs typeface="+mn-lt"/>
              </a:rPr>
              <a:t>Stödja och hjälpa landets myndigheter</a:t>
            </a:r>
            <a:r>
              <a:rPr lang="sv-fi" sz="1800" dirty="0">
                <a:ea typeface="+mn-lt"/>
                <a:cs typeface="+mn-lt"/>
              </a:rPr>
              <a:t> att göra humanitära insatser såväl i fredstid som under krig och väpnade konflikter</a:t>
            </a:r>
            <a:endParaRPr lang="sv-fi" sz="1800" dirty="0"/>
          </a:p>
          <a:p>
            <a:pPr marL="0" indent="0">
              <a:buNone/>
            </a:pPr>
            <a:endParaRPr lang="sv-fi" sz="1800" dirty="0">
              <a:cs typeface="Calibri" panose="020F0502020204030204"/>
            </a:endParaRPr>
          </a:p>
          <a:p>
            <a:pPr marL="0" indent="0">
              <a:buNone/>
            </a:pPr>
            <a:r>
              <a:rPr lang="sv-fi" sz="1800" b="1" dirty="0">
                <a:solidFill>
                  <a:srgbClr val="C00000"/>
                </a:solidFill>
                <a:ea typeface="+mn-lt"/>
                <a:cs typeface="+mn-lt"/>
              </a:rPr>
              <a:t>Organisationen fyller sitt syfte genom att</a:t>
            </a:r>
            <a:r>
              <a:rPr lang="sv-fi" sz="1800" b="1" dirty="0">
                <a:ea typeface="+mn-lt"/>
                <a:cs typeface="+mn-lt"/>
              </a:rPr>
              <a:t> </a:t>
            </a:r>
            <a:r>
              <a:rPr lang="sv-fi" sz="1800" dirty="0">
                <a:ea typeface="+mn-lt"/>
                <a:cs typeface="+mn-lt"/>
              </a:rPr>
              <a:t>(bland annat):</a:t>
            </a:r>
            <a:endParaRPr lang="sv-fi" sz="1800" dirty="0">
              <a:cs typeface="Calibri" panose="020F0502020204030204"/>
            </a:endParaRPr>
          </a:p>
          <a:p>
            <a:r>
              <a:rPr lang="sv-fi" sz="1800" dirty="0">
                <a:ea typeface="+mn-lt"/>
                <a:cs typeface="+mn-lt"/>
              </a:rPr>
              <a:t>Upprätthålla och förstärka sin hjälpberedskap och bedriva humanitär biståndsverksamhet</a:t>
            </a:r>
            <a:endParaRPr lang="sv-fi" sz="1800" dirty="0"/>
          </a:p>
          <a:p>
            <a:r>
              <a:rPr lang="sv-fi" sz="1800" dirty="0">
                <a:ea typeface="+mn-lt"/>
                <a:cs typeface="+mn-lt"/>
              </a:rPr>
              <a:t>Upprätthålla och bygga upp sin beredskap</a:t>
            </a:r>
            <a:endParaRPr lang="sv-fi" sz="1800" dirty="0"/>
          </a:p>
          <a:p>
            <a:pPr marL="0" indent="0">
              <a:buNone/>
            </a:pPr>
            <a:endParaRPr lang="sv-fi" sz="1800" dirty="0">
              <a:cs typeface="Calibri" panose="020F0502020204030204"/>
            </a:endParaRPr>
          </a:p>
          <a:p>
            <a:pPr marL="0" indent="0">
              <a:buNone/>
            </a:pPr>
            <a:r>
              <a:rPr lang="sv-fi" sz="1800" i="1" dirty="0">
                <a:ea typeface="+mn-lt"/>
                <a:cs typeface="+mn-lt"/>
              </a:rPr>
              <a:t>Republikens presidents förordning om Finlands Röda Kors (827/2017).</a:t>
            </a:r>
            <a:endParaRPr lang="sv-fi" sz="1800" i="1" dirty="0">
              <a:cs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873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 descr="Telefoner förbjudna">
            <a:extLst>
              <a:ext uri="{FF2B5EF4-FFF2-40B4-BE49-F238E27FC236}">
                <a16:creationId xmlns:a16="http://schemas.microsoft.com/office/drawing/2014/main" id="{0803D4F6-0B36-5509-4D73-885AF7A7B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37334" y="401666"/>
            <a:ext cx="6054666" cy="60546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CEF39C-2429-897C-20A7-4407AF05EF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6280" y="621087"/>
            <a:ext cx="5183188" cy="823912"/>
          </a:xfrm>
        </p:spPr>
        <p:txBody>
          <a:bodyPr anchor="b">
            <a:normAutofit/>
          </a:bodyPr>
          <a:lstStyle/>
          <a:p>
            <a:r>
              <a:rPr lang="sv-fi"/>
              <a:t>Tystnadsplikt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260EB6-0D15-09A3-4B70-A4049B25B7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7073" y="1940298"/>
            <a:ext cx="5181601" cy="3534125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sv-fi" sz="1700"/>
              <a:t>1. Berätta inte de uppgifter du fått om de hjälpbehövande för andra.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sv-fi" sz="1700"/>
              <a:t>2. Berätta inte själv om hjälpverksamheten för andra.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sv-fi" sz="1700"/>
              <a:t>3. Vi kan inte berätta i offentligheten om Röda Korsets eventuella roll i nya frivilliguppdrag innan myndigheterna ger tillstånd till det.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sv-fi" sz="1700"/>
              <a:t>4. Alla frivilliga som deltar i verksamheten ska underteckna Röda Korsets sekretessavtal.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sv-fi" sz="1700"/>
              <a:t>LÄNK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sv-fi" sz="1700"/>
              <a:t>5. Läs igenom anvisningen för sociala medier noggrant (du hittar den i anmälningssystemet).</a:t>
            </a:r>
          </a:p>
        </p:txBody>
      </p:sp>
    </p:spTree>
    <p:extLst>
      <p:ext uri="{BB962C8B-B14F-4D97-AF65-F5344CB8AC3E}">
        <p14:creationId xmlns:p14="http://schemas.microsoft.com/office/powerpoint/2010/main" val="1180765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BC805-85D0-F498-A06D-01B3F45FE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740472-7F39-8FD0-898E-92221E3EB7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66218" y="1933819"/>
            <a:ext cx="4287582" cy="294481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Kuva 4" descr="Bild som innehåller objektet person, inomhus, innertak, stå&#10;&#10;Beskrivningen har skapats automatiskt">
            <a:extLst>
              <a:ext uri="{FF2B5EF4-FFF2-40B4-BE49-F238E27FC236}">
                <a16:creationId xmlns:a16="http://schemas.microsoft.com/office/drawing/2014/main" id="{2A39112F-DF91-AAD7-BBB5-3876EAD7CA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</a:blip>
          <a:srcRect l="8159" t="-1" r="25116" b="-1"/>
          <a:stretch>
            <a:fillRect/>
          </a:stretch>
        </p:blipFill>
        <p:spPr>
          <a:xfrm>
            <a:off x="0" y="10"/>
            <a:ext cx="6855372" cy="6857990"/>
          </a:xfrm>
          <a:prstGeom prst="rect">
            <a:avLst/>
          </a:prstGeom>
          <a:effectLst/>
        </p:spPr>
      </p:pic>
      <p:sp>
        <p:nvSpPr>
          <p:cNvPr id="8" name="Otsikko 1">
            <a:extLst>
              <a:ext uri="{FF2B5EF4-FFF2-40B4-BE49-F238E27FC236}">
                <a16:creationId xmlns:a16="http://schemas.microsoft.com/office/drawing/2014/main" id="{4DFB55A7-B3B9-C703-8D75-DDD7052D6A86}"/>
              </a:ext>
            </a:extLst>
          </p:cNvPr>
          <p:cNvSpPr txBox="1">
            <a:spLocks/>
          </p:cNvSpPr>
          <p:nvPr/>
        </p:nvSpPr>
        <p:spPr>
          <a:xfrm>
            <a:off x="7336858" y="3153103"/>
            <a:ext cx="4287582" cy="10405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fi" sz="4000" dirty="0">
                <a:ea typeface="+mj-lt"/>
                <a:cs typeface="+mj-lt"/>
              </a:rPr>
              <a:t>Röda Korsets roll </a:t>
            </a:r>
            <a:endParaRPr lang="sv-fi" sz="4000" dirty="0">
              <a:cs typeface="Calibri Light"/>
            </a:endParaRPr>
          </a:p>
          <a:p>
            <a:endParaRPr lang="sv-fi" sz="4000" dirty="0"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600615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99653E-C813-4DBB-1ACF-EB7DAC0B20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5E679-84E3-E605-7C65-802CA818E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0836"/>
            <a:ext cx="4935071" cy="781750"/>
          </a:xfrm>
        </p:spPr>
        <p:txBody>
          <a:bodyPr/>
          <a:lstStyle/>
          <a:p>
            <a:r>
              <a:rPr lang="sv-fi" dirty="0">
                <a:cs typeface="Calibri Light"/>
              </a:rPr>
              <a:t>Den frivilligas roll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797F2C-CC70-60E4-34F9-885F5243AB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933819"/>
            <a:ext cx="6961094" cy="2944813"/>
          </a:xfrm>
        </p:spPr>
        <p:txBody>
          <a:bodyPr/>
          <a:lstStyle/>
          <a:p>
            <a:pPr marL="0" indent="0">
              <a:buNone/>
            </a:pPr>
            <a:r>
              <a:rPr lang="sv-fi" dirty="0">
                <a:ea typeface="+mn-lt"/>
                <a:cs typeface="+mn-lt"/>
              </a:rPr>
              <a:t>Var vänlig, empatisk och hjälpsam. Ge dock inte dina egna kontaktuppgifter till en hjälpbehövande.</a:t>
            </a:r>
            <a:endParaRPr lang="sv-fi" dirty="0">
              <a:cs typeface="Calibri"/>
            </a:endParaRPr>
          </a:p>
          <a:p>
            <a:pPr marL="0" indent="0">
              <a:buNone/>
            </a:pPr>
            <a:endParaRPr lang="sv-fi" dirty="0">
              <a:cs typeface="Calibri"/>
            </a:endParaRPr>
          </a:p>
          <a:p>
            <a:pPr marL="0" indent="0">
              <a:buNone/>
            </a:pPr>
            <a:r>
              <a:rPr lang="sv-fi" dirty="0">
                <a:cs typeface="Calibri"/>
              </a:rPr>
              <a:t>Fokusera på din egen uppgift. Snoka inte i de hjälpbehövandes uppgifter eller information om myndigheternas verksamhet.</a:t>
            </a:r>
          </a:p>
          <a:p>
            <a:pPr marL="0" indent="0">
              <a:buNone/>
            </a:pPr>
            <a:endParaRPr lang="sv-fi" dirty="0">
              <a:cs typeface="Calibri"/>
            </a:endParaRPr>
          </a:p>
          <a:p>
            <a:pPr marL="0" indent="0">
              <a:buNone/>
            </a:pPr>
            <a:r>
              <a:rPr lang="sv-fi" dirty="0">
                <a:cs typeface="Calibri"/>
              </a:rPr>
              <a:t>Bekanta dig med Röda Korsets principer och agera i enlighet med dem.</a:t>
            </a:r>
          </a:p>
        </p:txBody>
      </p:sp>
      <p:pic>
        <p:nvPicPr>
          <p:cNvPr id="5" name="Picture 4" descr="A red background with white text&#10;&#10;AI-generated content may be incorrect.">
            <a:extLst>
              <a:ext uri="{FF2B5EF4-FFF2-40B4-BE49-F238E27FC236}">
                <a16:creationId xmlns:a16="http://schemas.microsoft.com/office/drawing/2014/main" id="{0927F1F4-B12F-54DB-AF5B-DD66CACA5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8234" y="0"/>
            <a:ext cx="4123765" cy="600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148917"/>
      </p:ext>
    </p:extLst>
  </p:cSld>
  <p:clrMapOvr>
    <a:masterClrMapping/>
  </p:clrMapOvr>
</p:sld>
</file>

<file path=ppt/theme/theme1.xml><?xml version="1.0" encoding="utf-8"?>
<a:theme xmlns:a="http://schemas.openxmlformats.org/drawingml/2006/main" name="SPR">
  <a:themeElements>
    <a:clrScheme name="Punainen Risti 2023 1">
      <a:dk1>
        <a:srgbClr val="000000"/>
      </a:dk1>
      <a:lt1>
        <a:srgbClr val="FFFFFF"/>
      </a:lt1>
      <a:dk2>
        <a:srgbClr val="C3DFF6"/>
      </a:dk2>
      <a:lt2>
        <a:srgbClr val="6D6E70"/>
      </a:lt2>
      <a:accent1>
        <a:srgbClr val="CC0000"/>
      </a:accent1>
      <a:accent2>
        <a:srgbClr val="E6E7E8"/>
      </a:accent2>
      <a:accent3>
        <a:srgbClr val="9F9FA3"/>
      </a:accent3>
      <a:accent4>
        <a:srgbClr val="6D6E70"/>
      </a:accent4>
      <a:accent5>
        <a:srgbClr val="E2D7AC"/>
      </a:accent5>
      <a:accent6>
        <a:srgbClr val="E8E2D8"/>
      </a:accent6>
      <a:hlink>
        <a:srgbClr val="3850A2"/>
      </a:hlink>
      <a:folHlink>
        <a:srgbClr val="7F181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EEBC37F9724B438506DF33A78E313B" ma:contentTypeVersion="7" ma:contentTypeDescription="Create a new document." ma:contentTypeScope="" ma:versionID="d5bf01798819b8d98f92e60c4bde08f0">
  <xsd:schema xmlns:xsd="http://www.w3.org/2001/XMLSchema" xmlns:xs="http://www.w3.org/2001/XMLSchema" xmlns:p="http://schemas.microsoft.com/office/2006/metadata/properties" xmlns:ns2="f0df1f69-0829-4f1c-a841-1b760ccc1653" targetNamespace="http://schemas.microsoft.com/office/2006/metadata/properties" ma:root="true" ma:fieldsID="646c50d157f57eb5160e661d5c535b47" ns2:_="">
    <xsd:import namespace="f0df1f69-0829-4f1c-a841-1b760ccc16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df1f69-0829-4f1c-a841-1b760ccc165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A5525F5-EDBE-4C25-A326-AE175A6A987A}"/>
</file>

<file path=customXml/itemProps2.xml><?xml version="1.0" encoding="utf-8"?>
<ds:datastoreItem xmlns:ds="http://schemas.openxmlformats.org/officeDocument/2006/customXml" ds:itemID="{F8EE7735-7726-462F-89FC-C49CA415B7CC}"/>
</file>

<file path=customXml/itemProps3.xml><?xml version="1.0" encoding="utf-8"?>
<ds:datastoreItem xmlns:ds="http://schemas.openxmlformats.org/officeDocument/2006/customXml" ds:itemID="{B3D78543-0268-482D-BEEB-BA793BADA17C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38396</TotalTime>
  <Words>1732</Words>
  <Application>Microsoft Macintosh PowerPoint</Application>
  <PresentationFormat>Widescreen</PresentationFormat>
  <Paragraphs>174</Paragraphs>
  <Slides>27</Slides>
  <Notes>2</Notes>
  <HiddenSlides>3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Georgia</vt:lpstr>
      <vt:lpstr>SPR</vt:lpstr>
      <vt:lpstr>Ukraina 2022</vt:lpstr>
      <vt:lpstr>Välkommen! </vt:lpstr>
      <vt:lpstr>Innehåll</vt:lpstr>
      <vt:lpstr>Röda Korset hjälper där  det finns nöd. Punkt.   – Elli Aaltonen – Ordförande för Finlands Röda Kors</vt:lpstr>
      <vt:lpstr>PowerPoint Presentation</vt:lpstr>
      <vt:lpstr>Röda Korsets uppgifter</vt:lpstr>
      <vt:lpstr>PowerPoint Presentation</vt:lpstr>
      <vt:lpstr>PowerPoint Presentation</vt:lpstr>
      <vt:lpstr>Den frivilligas roll</vt:lpstr>
      <vt:lpstr>PowerPoint Presentation</vt:lpstr>
      <vt:lpstr>Västra hamnen (Terminal 1)</vt:lpstr>
      <vt:lpstr>Frivilligas uppgifter</vt:lpstr>
      <vt:lpstr>PowerPoint Presentation</vt:lpstr>
      <vt:lpstr>Att vara språkfrivillig</vt:lpstr>
      <vt:lpstr>Skift</vt:lpstr>
      <vt:lpstr>Säkerhet</vt:lpstr>
      <vt:lpstr>I en nödsituation</vt:lpstr>
      <vt:lpstr>Praktiska saker</vt:lpstr>
      <vt:lpstr>Resor och måltider </vt:lpstr>
      <vt:lpstr>Hantering av hjälpskiften</vt:lpstr>
      <vt:lpstr>Anvisningar och anmälan till skift</vt:lpstr>
      <vt:lpstr>Den egna orken</vt:lpstr>
      <vt:lpstr>Avlastningssamtal</vt:lpstr>
      <vt:lpstr>Frågor eller respons?</vt:lpstr>
      <vt:lpstr>Till sist</vt:lpstr>
      <vt:lpstr>Vill du komma med?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Salminen Tuuli</dc:creator>
  <cp:lastModifiedBy>Karoliina Pilli-Sihvola</cp:lastModifiedBy>
  <cp:revision>128</cp:revision>
  <dcterms:created xsi:type="dcterms:W3CDTF">2022-01-20T10:13:04Z</dcterms:created>
  <dcterms:modified xsi:type="dcterms:W3CDTF">2025-10-16T12:53:29Z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0x010100DAEEBC37F9724B438506DF33A78E313B</vt:lpwstr>
  </property>
</Properties>
</file>